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9" r:id="rId4"/>
    <p:sldId id="260" r:id="rId5"/>
    <p:sldId id="272" r:id="rId6"/>
    <p:sldId id="262" r:id="rId7"/>
    <p:sldId id="263" r:id="rId8"/>
    <p:sldId id="264" r:id="rId9"/>
    <p:sldId id="265" r:id="rId10"/>
    <p:sldId id="266" r:id="rId11"/>
    <p:sldId id="267" r:id="rId12"/>
    <p:sldId id="270" r:id="rId13"/>
    <p:sldId id="268" r:id="rId14"/>
    <p:sldId id="269" r:id="rId15"/>
    <p:sldId id="271"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72" autoAdjust="0"/>
    <p:restoredTop sz="94660"/>
  </p:normalViewPr>
  <p:slideViewPr>
    <p:cSldViewPr snapToGrid="0">
      <p:cViewPr>
        <p:scale>
          <a:sx n="92" d="100"/>
          <a:sy n="92" d="100"/>
        </p:scale>
        <p:origin x="-110"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k Conley" userId="a040532572064f63" providerId="Windows Live" clId="Web-{5E9255A8-D7D4-48BB-814F-E66B0507ECDF}"/>
    <pc:docChg chg="addSld modSld">
      <pc:chgData name="Brunk Conley" userId="a040532572064f63" providerId="Windows Live" clId="Web-{5E9255A8-D7D4-48BB-814F-E66B0507ECDF}" dt="2019-05-10T15:05:38.834" v="65"/>
      <pc:docMkLst>
        <pc:docMk/>
      </pc:docMkLst>
      <pc:sldChg chg="addSp modSp mod setBg modShow">
        <pc:chgData name="Brunk Conley" userId="a040532572064f63" providerId="Windows Live" clId="Web-{5E9255A8-D7D4-48BB-814F-E66B0507ECDF}" dt="2019-05-10T15:05:38.834" v="65"/>
        <pc:sldMkLst>
          <pc:docMk/>
          <pc:sldMk cId="109857222" sldId="256"/>
        </pc:sldMkLst>
        <pc:spChg chg="mod">
          <ac:chgData name="Brunk Conley" userId="a040532572064f63" providerId="Windows Live" clId="Web-{5E9255A8-D7D4-48BB-814F-E66B0507ECDF}" dt="2019-05-10T15:03:15.318" v="56" actId="14100"/>
          <ac:spMkLst>
            <pc:docMk/>
            <pc:sldMk cId="109857222" sldId="256"/>
            <ac:spMk id="2" creationId="{00000000-0000-0000-0000-000000000000}"/>
          </ac:spMkLst>
        </pc:spChg>
        <pc:spChg chg="mod">
          <ac:chgData name="Brunk Conley" userId="a040532572064f63" providerId="Windows Live" clId="Web-{5E9255A8-D7D4-48BB-814F-E66B0507ECDF}" dt="2019-05-10T15:03:30.130" v="58" actId="20577"/>
          <ac:spMkLst>
            <pc:docMk/>
            <pc:sldMk cId="109857222" sldId="256"/>
            <ac:spMk id="3" creationId="{00000000-0000-0000-0000-000000000000}"/>
          </ac:spMkLst>
        </pc:spChg>
        <pc:picChg chg="add mod">
          <ac:chgData name="Brunk Conley" userId="a040532572064f63" providerId="Windows Live" clId="Web-{5E9255A8-D7D4-48BB-814F-E66B0507ECDF}" dt="2019-05-10T15:04:51.677" v="64" actId="1076"/>
          <ac:picMkLst>
            <pc:docMk/>
            <pc:sldMk cId="109857222" sldId="256"/>
            <ac:picMk id="4" creationId="{4252ECDA-FBDE-4D02-B1B8-935FCF8F1846}"/>
          </ac:picMkLst>
        </pc:picChg>
      </pc:sldChg>
      <pc:sldChg chg="new">
        <pc:chgData name="Brunk Conley" userId="a040532572064f63" providerId="Windows Live" clId="Web-{5E9255A8-D7D4-48BB-814F-E66B0507ECDF}" dt="2019-05-10T15:03:57.599" v="60"/>
        <pc:sldMkLst>
          <pc:docMk/>
          <pc:sldMk cId="3441360502" sldId="257"/>
        </pc:sldMkLst>
      </pc:sldChg>
    </pc:docChg>
  </pc:docChgLst>
  <pc:docChgLst>
    <pc:chgData name="Brunk Conley" userId="a040532572064f63" providerId="LiveId" clId="{BC2F62AC-354E-1643-9D33-30B63C6F09D1}"/>
    <pc:docChg chg="undo custSel addSld delSld modSld">
      <pc:chgData name="Brunk Conley" userId="a040532572064f63" providerId="LiveId" clId="{BC2F62AC-354E-1643-9D33-30B63C6F09D1}" dt="2019-05-30T15:57:47.140" v="3501" actId="1076"/>
      <pc:docMkLst>
        <pc:docMk/>
      </pc:docMkLst>
      <pc:sldChg chg="addSp delSp modSp mod modClrScheme chgLayout">
        <pc:chgData name="Brunk Conley" userId="a040532572064f63" providerId="LiveId" clId="{BC2F62AC-354E-1643-9D33-30B63C6F09D1}" dt="2019-05-11T11:27:44.752" v="1654" actId="1076"/>
        <pc:sldMkLst>
          <pc:docMk/>
          <pc:sldMk cId="109857222" sldId="256"/>
        </pc:sldMkLst>
        <pc:spChg chg="del mod ord">
          <ac:chgData name="Brunk Conley" userId="a040532572064f63" providerId="LiveId" clId="{BC2F62AC-354E-1643-9D33-30B63C6F09D1}" dt="2019-05-10T15:27:21.877" v="82" actId="478"/>
          <ac:spMkLst>
            <pc:docMk/>
            <pc:sldMk cId="109857222" sldId="256"/>
            <ac:spMk id="2" creationId="{00000000-0000-0000-0000-000000000000}"/>
          </ac:spMkLst>
        </pc:spChg>
        <pc:spChg chg="add mod">
          <ac:chgData name="Brunk Conley" userId="a040532572064f63" providerId="LiveId" clId="{BC2F62AC-354E-1643-9D33-30B63C6F09D1}" dt="2019-05-11T11:27:44.752" v="1654" actId="1076"/>
          <ac:spMkLst>
            <pc:docMk/>
            <pc:sldMk cId="109857222" sldId="256"/>
            <ac:spMk id="2" creationId="{8D6927AE-AFB6-D641-86F3-A9B2A83398E5}"/>
          </ac:spMkLst>
        </pc:spChg>
        <pc:spChg chg="del mod ord">
          <ac:chgData name="Brunk Conley" userId="a040532572064f63" providerId="LiveId" clId="{BC2F62AC-354E-1643-9D33-30B63C6F09D1}" dt="2019-05-10T15:27:20.311" v="81" actId="478"/>
          <ac:spMkLst>
            <pc:docMk/>
            <pc:sldMk cId="109857222" sldId="256"/>
            <ac:spMk id="3" creationId="{00000000-0000-0000-0000-000000000000}"/>
          </ac:spMkLst>
        </pc:spChg>
        <pc:spChg chg="add del mod ord">
          <ac:chgData name="Brunk Conley" userId="a040532572064f63" providerId="LiveId" clId="{BC2F62AC-354E-1643-9D33-30B63C6F09D1}" dt="2019-05-10T15:19:49.285" v="42" actId="700"/>
          <ac:spMkLst>
            <pc:docMk/>
            <pc:sldMk cId="109857222" sldId="256"/>
            <ac:spMk id="26" creationId="{B0F946AE-39BB-0043-AB74-A927FB406602}"/>
          </ac:spMkLst>
        </pc:spChg>
        <pc:spChg chg="add del mod ord">
          <ac:chgData name="Brunk Conley" userId="a040532572064f63" providerId="LiveId" clId="{BC2F62AC-354E-1643-9D33-30B63C6F09D1}" dt="2019-05-10T15:39:54.334" v="92" actId="700"/>
          <ac:spMkLst>
            <pc:docMk/>
            <pc:sldMk cId="109857222" sldId="256"/>
            <ac:spMk id="36" creationId="{1E32D0F2-A424-C74A-A314-93F1374286FF}"/>
          </ac:spMkLst>
        </pc:spChg>
        <pc:spChg chg="add del mod ord">
          <ac:chgData name="Brunk Conley" userId="a040532572064f63" providerId="LiveId" clId="{BC2F62AC-354E-1643-9D33-30B63C6F09D1}" dt="2019-05-10T15:39:54.334" v="92" actId="700"/>
          <ac:spMkLst>
            <pc:docMk/>
            <pc:sldMk cId="109857222" sldId="256"/>
            <ac:spMk id="38" creationId="{DA3C292D-00D5-5D44-8783-7FD6F5D98B32}"/>
          </ac:spMkLst>
        </pc:spChg>
        <pc:spChg chg="add del mod ord">
          <ac:chgData name="Brunk Conley" userId="a040532572064f63" providerId="LiveId" clId="{BC2F62AC-354E-1643-9D33-30B63C6F09D1}" dt="2019-05-10T15:39:54.334" v="92" actId="700"/>
          <ac:spMkLst>
            <pc:docMk/>
            <pc:sldMk cId="109857222" sldId="256"/>
            <ac:spMk id="41" creationId="{DC8411C5-6822-C948-A238-2F7CECF2DAB5}"/>
          </ac:spMkLst>
        </pc:spChg>
        <pc:spChg chg="add mod">
          <ac:chgData name="Brunk Conley" userId="a040532572064f63" providerId="LiveId" clId="{BC2F62AC-354E-1643-9D33-30B63C6F09D1}" dt="2019-05-10T15:53:21.353" v="289" actId="20577"/>
          <ac:spMkLst>
            <pc:docMk/>
            <pc:sldMk cId="109857222" sldId="256"/>
            <ac:spMk id="42" creationId="{8ACF8B51-D9D2-4540-8E8C-42DEA805CBC2}"/>
          </ac:spMkLst>
        </pc:spChg>
        <pc:spChg chg="add mod">
          <ac:chgData name="Brunk Conley" userId="a040532572064f63" providerId="LiveId" clId="{BC2F62AC-354E-1643-9D33-30B63C6F09D1}" dt="2019-05-10T15:54:02.941" v="311" actId="1076"/>
          <ac:spMkLst>
            <pc:docMk/>
            <pc:sldMk cId="109857222" sldId="256"/>
            <ac:spMk id="43" creationId="{4D50EAB2-F18B-A64F-866C-7181D08CA096}"/>
          </ac:spMkLst>
        </pc:spChg>
        <pc:picChg chg="del">
          <ac:chgData name="Brunk Conley" userId="a040532572064f63" providerId="LiveId" clId="{BC2F62AC-354E-1643-9D33-30B63C6F09D1}" dt="2019-05-10T15:27:27.681" v="83" actId="478"/>
          <ac:picMkLst>
            <pc:docMk/>
            <pc:sldMk cId="109857222" sldId="256"/>
            <ac:picMk id="4" creationId="{4252ECDA-FBDE-4D02-B1B8-935FCF8F1846}"/>
          </ac:picMkLst>
        </pc:picChg>
        <pc:picChg chg="add del">
          <ac:chgData name="Brunk Conley" userId="a040532572064f63" providerId="LiveId" clId="{BC2F62AC-354E-1643-9D33-30B63C6F09D1}" dt="2019-05-10T15:27:33.076" v="85" actId="478"/>
          <ac:picMkLst>
            <pc:docMk/>
            <pc:sldMk cId="109857222" sldId="256"/>
            <ac:picMk id="40" creationId="{7469BEE2-03A1-1E42-9951-333B151EE26B}"/>
          </ac:picMkLst>
        </pc:picChg>
        <pc:picChg chg="add">
          <ac:chgData name="Brunk Conley" userId="a040532572064f63" providerId="LiveId" clId="{BC2F62AC-354E-1643-9D33-30B63C6F09D1}" dt="2019-05-10T15:50:05.384" v="94" actId="22"/>
          <ac:picMkLst>
            <pc:docMk/>
            <pc:sldMk cId="109857222" sldId="256"/>
            <ac:picMk id="45" creationId="{93532F3D-A28F-9B40-8823-AFE4F4B0D8D1}"/>
          </ac:picMkLst>
        </pc:picChg>
        <pc:inkChg chg="add del">
          <ac:chgData name="Brunk Conley" userId="a040532572064f63" providerId="LiveId" clId="{BC2F62AC-354E-1643-9D33-30B63C6F09D1}" dt="2019-05-10T15:17:28.602" v="3"/>
          <ac:inkMkLst>
            <pc:docMk/>
            <pc:sldMk cId="109857222" sldId="256"/>
            <ac:inkMk id="5" creationId="{7C8A4046-B6C9-4E48-BBE1-D164CFA91BD3}"/>
          </ac:inkMkLst>
        </pc:inkChg>
        <pc:inkChg chg="add del">
          <ac:chgData name="Brunk Conley" userId="a040532572064f63" providerId="LiveId" clId="{BC2F62AC-354E-1643-9D33-30B63C6F09D1}" dt="2019-05-10T15:17:28.602" v="3"/>
          <ac:inkMkLst>
            <pc:docMk/>
            <pc:sldMk cId="109857222" sldId="256"/>
            <ac:inkMk id="6" creationId="{05D89BC2-F31C-3E4E-9B94-603FC73B5456}"/>
          </ac:inkMkLst>
        </pc:inkChg>
        <pc:inkChg chg="add del reco">
          <ac:chgData name="Brunk Conley" userId="a040532572064f63" providerId="LiveId" clId="{BC2F62AC-354E-1643-9D33-30B63C6F09D1}" dt="2019-05-10T15:17:31.277" v="8"/>
          <ac:inkMkLst>
            <pc:docMk/>
            <pc:sldMk cId="109857222" sldId="256"/>
            <ac:inkMk id="7" creationId="{699818A9-F89B-FC44-B778-EE1B03E6AD31}"/>
          </ac:inkMkLst>
        </pc:inkChg>
        <pc:inkChg chg="add del">
          <ac:chgData name="Brunk Conley" userId="a040532572064f63" providerId="LiveId" clId="{BC2F62AC-354E-1643-9D33-30B63C6F09D1}" dt="2019-05-10T15:17:31.277" v="8"/>
          <ac:inkMkLst>
            <pc:docMk/>
            <pc:sldMk cId="109857222" sldId="256"/>
            <ac:inkMk id="9" creationId="{60C6FFC2-1EE3-DE42-9DC0-33EC1B3A3F5B}"/>
          </ac:inkMkLst>
        </pc:inkChg>
        <pc:inkChg chg="add del">
          <ac:chgData name="Brunk Conley" userId="a040532572064f63" providerId="LiveId" clId="{BC2F62AC-354E-1643-9D33-30B63C6F09D1}" dt="2019-05-10T15:17:31.277" v="8"/>
          <ac:inkMkLst>
            <pc:docMk/>
            <pc:sldMk cId="109857222" sldId="256"/>
            <ac:inkMk id="10" creationId="{500F53A1-13F5-A345-BDF4-1FFEE4C32D52}"/>
          </ac:inkMkLst>
        </pc:inkChg>
        <pc:inkChg chg="add del">
          <ac:chgData name="Brunk Conley" userId="a040532572064f63" providerId="LiveId" clId="{BC2F62AC-354E-1643-9D33-30B63C6F09D1}" dt="2019-05-10T15:17:31.277" v="8"/>
          <ac:inkMkLst>
            <pc:docMk/>
            <pc:sldMk cId="109857222" sldId="256"/>
            <ac:inkMk id="11" creationId="{F9C11D11-51F4-2E48-9669-6FF64E34747C}"/>
          </ac:inkMkLst>
        </pc:inkChg>
        <pc:inkChg chg="add del">
          <ac:chgData name="Brunk Conley" userId="a040532572064f63" providerId="LiveId" clId="{BC2F62AC-354E-1643-9D33-30B63C6F09D1}" dt="2019-05-10T15:17:31.277" v="8"/>
          <ac:inkMkLst>
            <pc:docMk/>
            <pc:sldMk cId="109857222" sldId="256"/>
            <ac:inkMk id="12" creationId="{F1A468E4-3D08-7E47-BF31-4508A31B480F}"/>
          </ac:inkMkLst>
        </pc:inkChg>
        <pc:inkChg chg="add del reco">
          <ac:chgData name="Brunk Conley" userId="a040532572064f63" providerId="LiveId" clId="{BC2F62AC-354E-1643-9D33-30B63C6F09D1}" dt="2019-05-10T15:27:36.708" v="86" actId="478"/>
          <ac:inkMkLst>
            <pc:docMk/>
            <pc:sldMk cId="109857222" sldId="256"/>
            <ac:inkMk id="13" creationId="{32BD8A8D-8156-0F4C-97F0-DF5C7B39F811}"/>
          </ac:inkMkLst>
        </pc:inkChg>
        <pc:inkChg chg="add del">
          <ac:chgData name="Brunk Conley" userId="a040532572064f63" providerId="LiveId" clId="{BC2F62AC-354E-1643-9D33-30B63C6F09D1}" dt="2019-05-10T15:27:39.620" v="87" actId="478"/>
          <ac:inkMkLst>
            <pc:docMk/>
            <pc:sldMk cId="109857222" sldId="256"/>
            <ac:inkMk id="15" creationId="{0ACF1F80-11E9-BC46-9E7D-C154A393F375}"/>
          </ac:inkMkLst>
        </pc:inkChg>
        <pc:inkChg chg="add del">
          <ac:chgData name="Brunk Conley" userId="a040532572064f63" providerId="LiveId" clId="{BC2F62AC-354E-1643-9D33-30B63C6F09D1}" dt="2019-05-10T15:20:07.929" v="53"/>
          <ac:inkMkLst>
            <pc:docMk/>
            <pc:sldMk cId="109857222" sldId="256"/>
            <ac:inkMk id="16" creationId="{B9275673-C1CC-B741-9EC0-453671B7600E}"/>
          </ac:inkMkLst>
        </pc:inkChg>
        <pc:inkChg chg="add del">
          <ac:chgData name="Brunk Conley" userId="a040532572064f63" providerId="LiveId" clId="{BC2F62AC-354E-1643-9D33-30B63C6F09D1}" dt="2019-05-10T15:20:06.758" v="52"/>
          <ac:inkMkLst>
            <pc:docMk/>
            <pc:sldMk cId="109857222" sldId="256"/>
            <ac:inkMk id="17" creationId="{650B0336-67B6-8A43-9C73-358B5D52CAD0}"/>
          </ac:inkMkLst>
        </pc:inkChg>
        <pc:inkChg chg="add del">
          <ac:chgData name="Brunk Conley" userId="a040532572064f63" providerId="LiveId" clId="{BC2F62AC-354E-1643-9D33-30B63C6F09D1}" dt="2019-05-10T15:20:05.545" v="51"/>
          <ac:inkMkLst>
            <pc:docMk/>
            <pc:sldMk cId="109857222" sldId="256"/>
            <ac:inkMk id="18" creationId="{60B49BCA-6652-0F40-98C1-09DD10A6BBC4}"/>
          </ac:inkMkLst>
        </pc:inkChg>
        <pc:inkChg chg="add del reco">
          <ac:chgData name="Brunk Conley" userId="a040532572064f63" providerId="LiveId" clId="{BC2F62AC-354E-1643-9D33-30B63C6F09D1}" dt="2019-05-10T15:20:05.545" v="51"/>
          <ac:inkMkLst>
            <pc:docMk/>
            <pc:sldMk cId="109857222" sldId="256"/>
            <ac:inkMk id="19" creationId="{8228C4FA-35FB-8944-9B8E-18FB597E90EF}"/>
          </ac:inkMkLst>
        </pc:inkChg>
        <pc:inkChg chg="add del">
          <ac:chgData name="Brunk Conley" userId="a040532572064f63" providerId="LiveId" clId="{BC2F62AC-354E-1643-9D33-30B63C6F09D1}" dt="2019-05-10T15:20:04.301" v="50"/>
          <ac:inkMkLst>
            <pc:docMk/>
            <pc:sldMk cId="109857222" sldId="256"/>
            <ac:inkMk id="21" creationId="{3DFB9369-F437-8947-9BFF-C53253D34880}"/>
          </ac:inkMkLst>
        </pc:inkChg>
        <pc:inkChg chg="add del">
          <ac:chgData name="Brunk Conley" userId="a040532572064f63" providerId="LiveId" clId="{BC2F62AC-354E-1643-9D33-30B63C6F09D1}" dt="2019-05-10T15:20:00.788" v="49"/>
          <ac:inkMkLst>
            <pc:docMk/>
            <pc:sldMk cId="109857222" sldId="256"/>
            <ac:inkMk id="22" creationId="{D481C6D1-13AC-EB43-9776-186D51D32207}"/>
          </ac:inkMkLst>
        </pc:inkChg>
        <pc:inkChg chg="add del">
          <ac:chgData name="Brunk Conley" userId="a040532572064f63" providerId="LiveId" clId="{BC2F62AC-354E-1643-9D33-30B63C6F09D1}" dt="2019-05-10T15:19:59.741" v="48"/>
          <ac:inkMkLst>
            <pc:docMk/>
            <pc:sldMk cId="109857222" sldId="256"/>
            <ac:inkMk id="23" creationId="{AC257648-E9D6-8E40-BC3D-0E2F0788CBED}"/>
          </ac:inkMkLst>
        </pc:inkChg>
        <pc:inkChg chg="add del">
          <ac:chgData name="Brunk Conley" userId="a040532572064f63" providerId="LiveId" clId="{BC2F62AC-354E-1643-9D33-30B63C6F09D1}" dt="2019-05-10T15:19:57.978" v="47"/>
          <ac:inkMkLst>
            <pc:docMk/>
            <pc:sldMk cId="109857222" sldId="256"/>
            <ac:inkMk id="24" creationId="{AA85F4FA-E218-904A-AA08-E85ED0BFC220}"/>
          </ac:inkMkLst>
        </pc:inkChg>
        <pc:inkChg chg="add del">
          <ac:chgData name="Brunk Conley" userId="a040532572064f63" providerId="LiveId" clId="{BC2F62AC-354E-1643-9D33-30B63C6F09D1}" dt="2019-05-10T15:19:56.636" v="46"/>
          <ac:inkMkLst>
            <pc:docMk/>
            <pc:sldMk cId="109857222" sldId="256"/>
            <ac:inkMk id="25" creationId="{D126F7FE-8788-EA46-A209-6F5FDB1DE415}"/>
          </ac:inkMkLst>
        </pc:inkChg>
        <pc:inkChg chg="add del">
          <ac:chgData name="Brunk Conley" userId="a040532572064f63" providerId="LiveId" clId="{BC2F62AC-354E-1643-9D33-30B63C6F09D1}" dt="2019-05-10T15:19:45.279" v="40"/>
          <ac:inkMkLst>
            <pc:docMk/>
            <pc:sldMk cId="109857222" sldId="256"/>
            <ac:inkMk id="27" creationId="{AA8D826D-DF2D-374E-B6FD-4BF191FE3117}"/>
          </ac:inkMkLst>
        </pc:inkChg>
        <pc:inkChg chg="add del">
          <ac:chgData name="Brunk Conley" userId="a040532572064f63" providerId="LiveId" clId="{BC2F62AC-354E-1643-9D33-30B63C6F09D1}" dt="2019-05-10T15:19:43.961" v="39"/>
          <ac:inkMkLst>
            <pc:docMk/>
            <pc:sldMk cId="109857222" sldId="256"/>
            <ac:inkMk id="28" creationId="{76683CE5-23CB-8246-8728-00AEC563D0C4}"/>
          </ac:inkMkLst>
        </pc:inkChg>
        <pc:inkChg chg="add del">
          <ac:chgData name="Brunk Conley" userId="a040532572064f63" providerId="LiveId" clId="{BC2F62AC-354E-1643-9D33-30B63C6F09D1}" dt="2019-05-10T15:20:57.526" v="68"/>
          <ac:inkMkLst>
            <pc:docMk/>
            <pc:sldMk cId="109857222" sldId="256"/>
            <ac:inkMk id="29" creationId="{385F76DB-62A5-184A-BF93-34D47D23E63D}"/>
          </ac:inkMkLst>
        </pc:inkChg>
        <pc:inkChg chg="add del">
          <ac:chgData name="Brunk Conley" userId="a040532572064f63" providerId="LiveId" clId="{BC2F62AC-354E-1643-9D33-30B63C6F09D1}" dt="2019-05-10T15:20:18.191" v="58"/>
          <ac:inkMkLst>
            <pc:docMk/>
            <pc:sldMk cId="109857222" sldId="256"/>
            <ac:inkMk id="30" creationId="{D5FA0CA5-3E4F-2E42-8338-347BCCD404DA}"/>
          </ac:inkMkLst>
        </pc:inkChg>
        <pc:inkChg chg="add del">
          <ac:chgData name="Brunk Conley" userId="a040532572064f63" providerId="LiveId" clId="{BC2F62AC-354E-1643-9D33-30B63C6F09D1}" dt="2019-05-10T15:20:28.289" v="61"/>
          <ac:inkMkLst>
            <pc:docMk/>
            <pc:sldMk cId="109857222" sldId="256"/>
            <ac:inkMk id="31" creationId="{7FB06B18-FD13-7B4B-AF41-6C6AEF2BD299}"/>
          </ac:inkMkLst>
        </pc:inkChg>
        <pc:inkChg chg="add del">
          <ac:chgData name="Brunk Conley" userId="a040532572064f63" providerId="LiveId" clId="{BC2F62AC-354E-1643-9D33-30B63C6F09D1}" dt="2019-05-10T15:20:37.330" v="64"/>
          <ac:inkMkLst>
            <pc:docMk/>
            <pc:sldMk cId="109857222" sldId="256"/>
            <ac:inkMk id="32" creationId="{F1FCBAC2-587D-2E42-822A-B6A785D690B6}"/>
          </ac:inkMkLst>
        </pc:inkChg>
        <pc:inkChg chg="add del">
          <ac:chgData name="Brunk Conley" userId="a040532572064f63" providerId="LiveId" clId="{BC2F62AC-354E-1643-9D33-30B63C6F09D1}" dt="2019-05-10T15:20:55.899" v="67"/>
          <ac:inkMkLst>
            <pc:docMk/>
            <pc:sldMk cId="109857222" sldId="256"/>
            <ac:inkMk id="33" creationId="{8C63DBAA-A059-894F-8D50-7E552D118FC4}"/>
          </ac:inkMkLst>
        </pc:inkChg>
        <pc:inkChg chg="add del">
          <ac:chgData name="Brunk Conley" userId="a040532572064f63" providerId="LiveId" clId="{BC2F62AC-354E-1643-9D33-30B63C6F09D1}" dt="2019-05-10T15:21:56.509" v="73"/>
          <ac:inkMkLst>
            <pc:docMk/>
            <pc:sldMk cId="109857222" sldId="256"/>
            <ac:inkMk id="34" creationId="{F628B7B4-CC43-E048-BCDD-C7968781A84A}"/>
          </ac:inkMkLst>
        </pc:inkChg>
      </pc:sldChg>
      <pc:sldChg chg="new add del">
        <pc:chgData name="Brunk Conley" userId="a040532572064f63" providerId="LiveId" clId="{BC2F62AC-354E-1643-9D33-30B63C6F09D1}" dt="2019-05-10T15:19:53.642" v="44" actId="680"/>
        <pc:sldMkLst>
          <pc:docMk/>
          <pc:sldMk cId="2579198104" sldId="257"/>
        </pc:sldMkLst>
      </pc:sldChg>
      <pc:sldChg chg="addSp modSp new">
        <pc:chgData name="Brunk Conley" userId="a040532572064f63" providerId="LiveId" clId="{BC2F62AC-354E-1643-9D33-30B63C6F09D1}" dt="2019-05-30T15:57:47.140" v="3501" actId="1076"/>
        <pc:sldMkLst>
          <pc:docMk/>
          <pc:sldMk cId="2870690006" sldId="257"/>
        </pc:sldMkLst>
        <pc:spChg chg="mod">
          <ac:chgData name="Brunk Conley" userId="a040532572064f63" providerId="LiveId" clId="{BC2F62AC-354E-1643-9D33-30B63C6F09D1}" dt="2019-05-30T15:57:47.140" v="3501" actId="1076"/>
          <ac:spMkLst>
            <pc:docMk/>
            <pc:sldMk cId="2870690006" sldId="257"/>
            <ac:spMk id="2" creationId="{D7451AB6-912C-5745-B4F3-E5ABE8DB0FEC}"/>
          </ac:spMkLst>
        </pc:spChg>
        <pc:spChg chg="mod">
          <ac:chgData name="Brunk Conley" userId="a040532572064f63" providerId="LiveId" clId="{BC2F62AC-354E-1643-9D33-30B63C6F09D1}" dt="2019-05-10T17:03:54.426" v="412" actId="20577"/>
          <ac:spMkLst>
            <pc:docMk/>
            <pc:sldMk cId="2870690006" sldId="257"/>
            <ac:spMk id="3" creationId="{4C7E4383-E354-9845-9EEE-B9C7F46044B3}"/>
          </ac:spMkLst>
        </pc:spChg>
        <pc:spChg chg="add mod">
          <ac:chgData name="Brunk Conley" userId="a040532572064f63" providerId="LiveId" clId="{BC2F62AC-354E-1643-9D33-30B63C6F09D1}" dt="2019-05-11T11:27:27.315" v="1652" actId="1076"/>
          <ac:spMkLst>
            <pc:docMk/>
            <pc:sldMk cId="2870690006" sldId="257"/>
            <ac:spMk id="4" creationId="{CB53EA91-0405-2445-850A-F4DC6BB60680}"/>
          </ac:spMkLst>
        </pc:spChg>
        <pc:picChg chg="add">
          <ac:chgData name="Brunk Conley" userId="a040532572064f63" providerId="LiveId" clId="{BC2F62AC-354E-1643-9D33-30B63C6F09D1}" dt="2019-05-10T15:50:19.211" v="96" actId="22"/>
          <ac:picMkLst>
            <pc:docMk/>
            <pc:sldMk cId="2870690006" sldId="257"/>
            <ac:picMk id="5" creationId="{43F690B3-0F91-9C4B-8F47-B408DD039DA7}"/>
          </ac:picMkLst>
        </pc:picChg>
      </pc:sldChg>
      <pc:sldChg chg="add del">
        <pc:chgData name="Brunk Conley" userId="a040532572064f63" providerId="LiveId" clId="{BC2F62AC-354E-1643-9D33-30B63C6F09D1}" dt="2019-05-10T15:25:54.507" v="76" actId="2696"/>
        <pc:sldMkLst>
          <pc:docMk/>
          <pc:sldMk cId="3441360502" sldId="257"/>
        </pc:sldMkLst>
      </pc:sldChg>
      <pc:sldChg chg="addSp delSp new del">
        <pc:chgData name="Brunk Conley" userId="a040532572064f63" providerId="LiveId" clId="{BC2F62AC-354E-1643-9D33-30B63C6F09D1}" dt="2019-05-10T15:27:14.355" v="80" actId="2696"/>
        <pc:sldMkLst>
          <pc:docMk/>
          <pc:sldMk cId="3553631949" sldId="257"/>
        </pc:sldMkLst>
        <pc:spChg chg="add del">
          <ac:chgData name="Brunk Conley" userId="a040532572064f63" providerId="LiveId" clId="{BC2F62AC-354E-1643-9D33-30B63C6F09D1}" dt="2019-05-10T15:27:07.567" v="79" actId="22"/>
          <ac:spMkLst>
            <pc:docMk/>
            <pc:sldMk cId="3553631949" sldId="257"/>
            <ac:spMk id="5" creationId="{A2CD2A62-EC2F-4649-A5C9-CB37DF9895F8}"/>
          </ac:spMkLst>
        </pc:spChg>
      </pc:sldChg>
      <pc:sldChg chg="addSp delSp modSp new">
        <pc:chgData name="Brunk Conley" userId="a040532572064f63" providerId="LiveId" clId="{BC2F62AC-354E-1643-9D33-30B63C6F09D1}" dt="2019-05-11T11:27:10.405" v="1650" actId="1076"/>
        <pc:sldMkLst>
          <pc:docMk/>
          <pc:sldMk cId="989614430" sldId="258"/>
        </pc:sldMkLst>
        <pc:spChg chg="add mod">
          <ac:chgData name="Brunk Conley" userId="a040532572064f63" providerId="LiveId" clId="{BC2F62AC-354E-1643-9D33-30B63C6F09D1}" dt="2019-05-11T11:27:10.405" v="1650" actId="1076"/>
          <ac:spMkLst>
            <pc:docMk/>
            <pc:sldMk cId="989614430" sldId="258"/>
            <ac:spMk id="2" creationId="{2C9B9C63-F7BA-1F4C-B92B-22AFED3FBCAC}"/>
          </ac:spMkLst>
        </pc:spChg>
        <pc:spChg chg="del">
          <ac:chgData name="Brunk Conley" userId="a040532572064f63" providerId="LiveId" clId="{BC2F62AC-354E-1643-9D33-30B63C6F09D1}" dt="2019-05-10T16:05:27.702" v="382" actId="22"/>
          <ac:spMkLst>
            <pc:docMk/>
            <pc:sldMk cId="989614430" sldId="258"/>
            <ac:spMk id="2" creationId="{C43D6D66-886A-294C-97F5-CA90D745C2D3}"/>
          </ac:spMkLst>
        </pc:spChg>
        <pc:spChg chg="del mod">
          <ac:chgData name="Brunk Conley" userId="a040532572064f63" providerId="LiveId" clId="{BC2F62AC-354E-1643-9D33-30B63C6F09D1}" dt="2019-05-10T16:01:11.764" v="374" actId="478"/>
          <ac:spMkLst>
            <pc:docMk/>
            <pc:sldMk cId="989614430" sldId="258"/>
            <ac:spMk id="3" creationId="{FBCB4017-EEC6-8849-B65D-98DF22485C21}"/>
          </ac:spMkLst>
        </pc:spChg>
        <pc:spChg chg="add mod">
          <ac:chgData name="Brunk Conley" userId="a040532572064f63" providerId="LiveId" clId="{BC2F62AC-354E-1643-9D33-30B63C6F09D1}" dt="2019-05-10T16:06:37.440" v="398" actId="115"/>
          <ac:spMkLst>
            <pc:docMk/>
            <pc:sldMk cId="989614430" sldId="258"/>
            <ac:spMk id="4" creationId="{FB69B3BE-3772-FE4C-859B-8F72A1F17A3B}"/>
          </ac:spMkLst>
        </pc:spChg>
        <pc:spChg chg="add del mod">
          <ac:chgData name="Brunk Conley" userId="a040532572064f63" providerId="LiveId" clId="{BC2F62AC-354E-1643-9D33-30B63C6F09D1}" dt="2019-05-10T16:01:50.859" v="376" actId="478"/>
          <ac:spMkLst>
            <pc:docMk/>
            <pc:sldMk cId="989614430" sldId="258"/>
            <ac:spMk id="7" creationId="{1FA8AF1E-7849-2442-8904-8BA22B3D9BC7}"/>
          </ac:spMkLst>
        </pc:spChg>
        <pc:spChg chg="add del mod">
          <ac:chgData name="Brunk Conley" userId="a040532572064f63" providerId="LiveId" clId="{BC2F62AC-354E-1643-9D33-30B63C6F09D1}" dt="2019-05-10T16:06:45.800" v="399" actId="478"/>
          <ac:spMkLst>
            <pc:docMk/>
            <pc:sldMk cId="989614430" sldId="258"/>
            <ac:spMk id="9" creationId="{C9959634-900B-D44F-B1D4-D32B4606E742}"/>
          </ac:spMkLst>
        </pc:spChg>
        <pc:grpChg chg="add mod">
          <ac:chgData name="Brunk Conley" userId="a040532572064f63" providerId="LiveId" clId="{BC2F62AC-354E-1643-9D33-30B63C6F09D1}" dt="2019-05-10T16:05:06.362" v="381" actId="1076"/>
          <ac:grpSpMkLst>
            <pc:docMk/>
            <pc:sldMk cId="989614430" sldId="258"/>
            <ac:grpSpMk id="3" creationId="{137C71FA-853C-154F-856F-1E962BBBC50D}"/>
          </ac:grpSpMkLst>
        </pc:grpChg>
        <pc:picChg chg="add">
          <ac:chgData name="Brunk Conley" userId="a040532572064f63" providerId="LiveId" clId="{BC2F62AC-354E-1643-9D33-30B63C6F09D1}" dt="2019-05-10T15:50:26.705" v="98" actId="22"/>
          <ac:picMkLst>
            <pc:docMk/>
            <pc:sldMk cId="989614430" sldId="258"/>
            <ac:picMk id="5" creationId="{54B0A78B-0C2D-1D42-B552-2656AAB32267}"/>
          </ac:picMkLst>
        </pc:picChg>
      </pc:sldChg>
      <pc:sldChg chg="addSp delSp modSp new">
        <pc:chgData name="Brunk Conley" userId="a040532572064f63" providerId="LiveId" clId="{BC2F62AC-354E-1643-9D33-30B63C6F09D1}" dt="2019-05-11T11:26:57.214" v="1648" actId="1076"/>
        <pc:sldMkLst>
          <pc:docMk/>
          <pc:sldMk cId="2416779686" sldId="259"/>
        </pc:sldMkLst>
        <pc:spChg chg="del">
          <ac:chgData name="Brunk Conley" userId="a040532572064f63" providerId="LiveId" clId="{BC2F62AC-354E-1643-9D33-30B63C6F09D1}" dt="2019-05-10T16:07:55.628" v="400" actId="22"/>
          <ac:spMkLst>
            <pc:docMk/>
            <pc:sldMk cId="2416779686" sldId="259"/>
            <ac:spMk id="2" creationId="{61C12652-AC8D-7640-BE8E-BD7ECDBE6B14}"/>
          </ac:spMkLst>
        </pc:spChg>
        <pc:spChg chg="add mod">
          <ac:chgData name="Brunk Conley" userId="a040532572064f63" providerId="LiveId" clId="{BC2F62AC-354E-1643-9D33-30B63C6F09D1}" dt="2019-05-10T17:04:40.955" v="446" actId="20577"/>
          <ac:spMkLst>
            <pc:docMk/>
            <pc:sldMk cId="2416779686" sldId="259"/>
            <ac:spMk id="3" creationId="{A2E7A81A-167D-B446-AA02-E342BDA61E08}"/>
          </ac:spMkLst>
        </pc:spChg>
        <pc:spChg chg="del">
          <ac:chgData name="Brunk Conley" userId="a040532572064f63" providerId="LiveId" clId="{BC2F62AC-354E-1643-9D33-30B63C6F09D1}" dt="2019-05-10T16:08:19.034" v="401" actId="22"/>
          <ac:spMkLst>
            <pc:docMk/>
            <pc:sldMk cId="2416779686" sldId="259"/>
            <ac:spMk id="3" creationId="{AD3A4612-13A3-8D4B-8FE7-7CD5C8A454A7}"/>
          </ac:spMkLst>
        </pc:spChg>
        <pc:spChg chg="add mod">
          <ac:chgData name="Brunk Conley" userId="a040532572064f63" providerId="LiveId" clId="{BC2F62AC-354E-1643-9D33-30B63C6F09D1}" dt="2019-05-10T16:08:40.809" v="404" actId="255"/>
          <ac:spMkLst>
            <pc:docMk/>
            <pc:sldMk cId="2416779686" sldId="259"/>
            <ac:spMk id="4" creationId="{AE42CE84-A8EA-1A47-B4F8-D581E19B68AD}"/>
          </ac:spMkLst>
        </pc:spChg>
        <pc:spChg chg="add mod">
          <ac:chgData name="Brunk Conley" userId="a040532572064f63" providerId="LiveId" clId="{BC2F62AC-354E-1643-9D33-30B63C6F09D1}" dt="2019-05-11T11:26:57.214" v="1648" actId="1076"/>
          <ac:spMkLst>
            <pc:docMk/>
            <pc:sldMk cId="2416779686" sldId="259"/>
            <ac:spMk id="8" creationId="{0F8B9045-710D-FB47-A333-1E8D875AE29E}"/>
          </ac:spMkLst>
        </pc:spChg>
        <pc:picChg chg="add mod">
          <ac:chgData name="Brunk Conley" userId="a040532572064f63" providerId="LiveId" clId="{BC2F62AC-354E-1643-9D33-30B63C6F09D1}" dt="2019-05-10T16:08:51.780" v="408" actId="14100"/>
          <ac:picMkLst>
            <pc:docMk/>
            <pc:sldMk cId="2416779686" sldId="259"/>
            <ac:picMk id="2" creationId="{BD970C5D-69A9-B74E-AEB2-712C93AEC468}"/>
          </ac:picMkLst>
        </pc:picChg>
        <pc:picChg chg="add">
          <ac:chgData name="Brunk Conley" userId="a040532572064f63" providerId="LiveId" clId="{BC2F62AC-354E-1643-9D33-30B63C6F09D1}" dt="2019-05-10T15:50:30.324" v="100" actId="22"/>
          <ac:picMkLst>
            <pc:docMk/>
            <pc:sldMk cId="2416779686" sldId="259"/>
            <ac:picMk id="5" creationId="{7C2859A1-FC99-7943-90F3-9B93C94C8E54}"/>
          </ac:picMkLst>
        </pc:picChg>
      </pc:sldChg>
      <pc:sldChg chg="addSp modSp new">
        <pc:chgData name="Brunk Conley" userId="a040532572064f63" providerId="LiveId" clId="{BC2F62AC-354E-1643-9D33-30B63C6F09D1}" dt="2019-05-11T11:26:34.784" v="1645" actId="1076"/>
        <pc:sldMkLst>
          <pc:docMk/>
          <pc:sldMk cId="3860179038" sldId="260"/>
        </pc:sldMkLst>
        <pc:spChg chg="mod">
          <ac:chgData name="Brunk Conley" userId="a040532572064f63" providerId="LiveId" clId="{BC2F62AC-354E-1643-9D33-30B63C6F09D1}" dt="2019-05-10T18:56:44.912" v="1324" actId="115"/>
          <ac:spMkLst>
            <pc:docMk/>
            <pc:sldMk cId="3860179038" sldId="260"/>
            <ac:spMk id="2" creationId="{D96D6CB4-BEFB-6748-BED9-B5EDDAE40F15}"/>
          </ac:spMkLst>
        </pc:spChg>
        <pc:spChg chg="mod">
          <ac:chgData name="Brunk Conley" userId="a040532572064f63" providerId="LiveId" clId="{BC2F62AC-354E-1643-9D33-30B63C6F09D1}" dt="2019-05-10T18:56:39.939" v="1322" actId="1076"/>
          <ac:spMkLst>
            <pc:docMk/>
            <pc:sldMk cId="3860179038" sldId="260"/>
            <ac:spMk id="3" creationId="{A24FE27C-B263-2E43-AC52-6FD53BC9FAF5}"/>
          </ac:spMkLst>
        </pc:spChg>
        <pc:spChg chg="add mod">
          <ac:chgData name="Brunk Conley" userId="a040532572064f63" providerId="LiveId" clId="{BC2F62AC-354E-1643-9D33-30B63C6F09D1}" dt="2019-05-11T11:26:34.784" v="1645" actId="1076"/>
          <ac:spMkLst>
            <pc:docMk/>
            <pc:sldMk cId="3860179038" sldId="260"/>
            <ac:spMk id="4" creationId="{E743FE80-804B-CB49-B37C-CDE1D00A328F}"/>
          </ac:spMkLst>
        </pc:spChg>
        <pc:picChg chg="add">
          <ac:chgData name="Brunk Conley" userId="a040532572064f63" providerId="LiveId" clId="{BC2F62AC-354E-1643-9D33-30B63C6F09D1}" dt="2019-05-10T15:50:34.056" v="102" actId="22"/>
          <ac:picMkLst>
            <pc:docMk/>
            <pc:sldMk cId="3860179038" sldId="260"/>
            <ac:picMk id="5" creationId="{053B0DFD-2FB6-D743-882B-6F8BB90E4B1B}"/>
          </ac:picMkLst>
        </pc:picChg>
      </pc:sldChg>
      <pc:sldChg chg="addSp delSp modSp new">
        <pc:chgData name="Brunk Conley" userId="a040532572064f63" providerId="LiveId" clId="{BC2F62AC-354E-1643-9D33-30B63C6F09D1}" dt="2019-05-11T11:26:09.203" v="1640" actId="1076"/>
        <pc:sldMkLst>
          <pc:docMk/>
          <pc:sldMk cId="1243172136" sldId="261"/>
        </pc:sldMkLst>
        <pc:spChg chg="del mod">
          <ac:chgData name="Brunk Conley" userId="a040532572064f63" providerId="LiveId" clId="{BC2F62AC-354E-1643-9D33-30B63C6F09D1}" dt="2019-05-10T18:48:24.230" v="961" actId="22"/>
          <ac:spMkLst>
            <pc:docMk/>
            <pc:sldMk cId="1243172136" sldId="261"/>
            <ac:spMk id="2" creationId="{0168C573-4DBC-C746-A974-0EAB46EE4C98}"/>
          </ac:spMkLst>
        </pc:spChg>
        <pc:spChg chg="add mod">
          <ac:chgData name="Brunk Conley" userId="a040532572064f63" providerId="LiveId" clId="{BC2F62AC-354E-1643-9D33-30B63C6F09D1}" dt="2019-05-11T11:26:09.203" v="1640" actId="1076"/>
          <ac:spMkLst>
            <pc:docMk/>
            <pc:sldMk cId="1243172136" sldId="261"/>
            <ac:spMk id="2" creationId="{05D157F8-CBCC-C94D-B4AE-4A3B0C2C4209}"/>
          </ac:spMkLst>
        </pc:spChg>
        <pc:spChg chg="mod">
          <ac:chgData name="Brunk Conley" userId="a040532572064f63" providerId="LiveId" clId="{BC2F62AC-354E-1643-9D33-30B63C6F09D1}" dt="2019-05-10T18:47:25.935" v="955" actId="20577"/>
          <ac:spMkLst>
            <pc:docMk/>
            <pc:sldMk cId="1243172136" sldId="261"/>
            <ac:spMk id="3" creationId="{E22B80B5-5F4B-4D41-A6EA-28CA82D355F0}"/>
          </ac:spMkLst>
        </pc:spChg>
        <pc:spChg chg="add mod">
          <ac:chgData name="Brunk Conley" userId="a040532572064f63" providerId="LiveId" clId="{BC2F62AC-354E-1643-9D33-30B63C6F09D1}" dt="2019-05-10T18:49:00.136" v="968" actId="115"/>
          <ac:spMkLst>
            <pc:docMk/>
            <pc:sldMk cId="1243172136" sldId="261"/>
            <ac:spMk id="4" creationId="{8C69A93C-22CC-F644-8B97-593CC7B172AC}"/>
          </ac:spMkLst>
        </pc:spChg>
        <pc:picChg chg="add">
          <ac:chgData name="Brunk Conley" userId="a040532572064f63" providerId="LiveId" clId="{BC2F62AC-354E-1643-9D33-30B63C6F09D1}" dt="2019-05-10T15:50:37.030" v="104" actId="22"/>
          <ac:picMkLst>
            <pc:docMk/>
            <pc:sldMk cId="1243172136" sldId="261"/>
            <ac:picMk id="5" creationId="{48A19A0E-8A70-374D-B3D3-106C340201B1}"/>
          </ac:picMkLst>
        </pc:picChg>
      </pc:sldChg>
      <pc:sldChg chg="addSp delSp modSp new">
        <pc:chgData name="Brunk Conley" userId="a040532572064f63" providerId="LiveId" clId="{BC2F62AC-354E-1643-9D33-30B63C6F09D1}" dt="2019-05-11T11:25:34.560" v="1634" actId="1076"/>
        <pc:sldMkLst>
          <pc:docMk/>
          <pc:sldMk cId="351370860" sldId="262"/>
        </pc:sldMkLst>
        <pc:spChg chg="add mod">
          <ac:chgData name="Brunk Conley" userId="a040532572064f63" providerId="LiveId" clId="{BC2F62AC-354E-1643-9D33-30B63C6F09D1}" dt="2019-05-10T18:52:39.860" v="1226" actId="20577"/>
          <ac:spMkLst>
            <pc:docMk/>
            <pc:sldMk cId="351370860" sldId="262"/>
            <ac:spMk id="2" creationId="{5AAEB3E8-B87D-644D-A681-FBCD61048699}"/>
          </ac:spMkLst>
        </pc:spChg>
        <pc:spChg chg="del">
          <ac:chgData name="Brunk Conley" userId="a040532572064f63" providerId="LiveId" clId="{BC2F62AC-354E-1643-9D33-30B63C6F09D1}" dt="2019-05-10T18:49:27.681" v="969" actId="22"/>
          <ac:spMkLst>
            <pc:docMk/>
            <pc:sldMk cId="351370860" sldId="262"/>
            <ac:spMk id="2" creationId="{D9CD328F-AB7D-3246-9B2C-366C48471C93}"/>
          </ac:spMkLst>
        </pc:spChg>
        <pc:spChg chg="add mod">
          <ac:chgData name="Brunk Conley" userId="a040532572064f63" providerId="LiveId" clId="{BC2F62AC-354E-1643-9D33-30B63C6F09D1}" dt="2019-05-11T11:25:34.560" v="1634" actId="1076"/>
          <ac:spMkLst>
            <pc:docMk/>
            <pc:sldMk cId="351370860" sldId="262"/>
            <ac:spMk id="3" creationId="{5E0F331F-D331-ED45-98E1-ABC420F8B3F3}"/>
          </ac:spMkLst>
        </pc:spChg>
        <pc:spChg chg="del">
          <ac:chgData name="Brunk Conley" userId="a040532572064f63" providerId="LiveId" clId="{BC2F62AC-354E-1643-9D33-30B63C6F09D1}" dt="2019-05-10T18:50:15.718" v="973" actId="22"/>
          <ac:spMkLst>
            <pc:docMk/>
            <pc:sldMk cId="351370860" sldId="262"/>
            <ac:spMk id="3" creationId="{8D1A8E69-1A14-2D45-A299-7B284D9B8A0D}"/>
          </ac:spMkLst>
        </pc:spChg>
        <pc:spChg chg="add mod">
          <ac:chgData name="Brunk Conley" userId="a040532572064f63" providerId="LiveId" clId="{BC2F62AC-354E-1643-9D33-30B63C6F09D1}" dt="2019-05-10T18:49:45.235" v="972" actId="115"/>
          <ac:spMkLst>
            <pc:docMk/>
            <pc:sldMk cId="351370860" sldId="262"/>
            <ac:spMk id="4" creationId="{C6580836-7CD1-5948-9969-8E54357195C4}"/>
          </ac:spMkLst>
        </pc:spChg>
        <pc:picChg chg="add">
          <ac:chgData name="Brunk Conley" userId="a040532572064f63" providerId="LiveId" clId="{BC2F62AC-354E-1643-9D33-30B63C6F09D1}" dt="2019-05-10T15:50:42.652" v="106" actId="22"/>
          <ac:picMkLst>
            <pc:docMk/>
            <pc:sldMk cId="351370860" sldId="262"/>
            <ac:picMk id="5" creationId="{F7709107-C570-524E-8054-4B2ACE172569}"/>
          </ac:picMkLst>
        </pc:picChg>
      </pc:sldChg>
      <pc:sldChg chg="addSp delSp modSp new">
        <pc:chgData name="Brunk Conley" userId="a040532572064f63" providerId="LiveId" clId="{BC2F62AC-354E-1643-9D33-30B63C6F09D1}" dt="2019-05-11T11:25:20.948" v="1632" actId="1076"/>
        <pc:sldMkLst>
          <pc:docMk/>
          <pc:sldMk cId="3130898657" sldId="263"/>
        </pc:sldMkLst>
        <pc:spChg chg="del">
          <ac:chgData name="Brunk Conley" userId="a040532572064f63" providerId="LiveId" clId="{BC2F62AC-354E-1643-9D33-30B63C6F09D1}" dt="2019-05-10T18:53:12.898" v="1227" actId="22"/>
          <ac:spMkLst>
            <pc:docMk/>
            <pc:sldMk cId="3130898657" sldId="263"/>
            <ac:spMk id="2" creationId="{03FF8E8B-8E63-E741-9F2E-9D6791300CE2}"/>
          </ac:spMkLst>
        </pc:spChg>
        <pc:spChg chg="add mod">
          <ac:chgData name="Brunk Conley" userId="a040532572064f63" providerId="LiveId" clId="{BC2F62AC-354E-1643-9D33-30B63C6F09D1}" dt="2019-05-11T11:25:20.948" v="1632" actId="1076"/>
          <ac:spMkLst>
            <pc:docMk/>
            <pc:sldMk cId="3130898657" sldId="263"/>
            <ac:spMk id="2" creationId="{83A67E82-32F1-9842-AEEC-7F6FC15EA06A}"/>
          </ac:spMkLst>
        </pc:spChg>
        <pc:spChg chg="mod">
          <ac:chgData name="Brunk Conley" userId="a040532572064f63" providerId="LiveId" clId="{BC2F62AC-354E-1643-9D33-30B63C6F09D1}" dt="2019-05-10T18:55:58.455" v="1319" actId="20577"/>
          <ac:spMkLst>
            <pc:docMk/>
            <pc:sldMk cId="3130898657" sldId="263"/>
            <ac:spMk id="3" creationId="{62D9BAE5-8B60-7B4D-AB74-9263884442B9}"/>
          </ac:spMkLst>
        </pc:spChg>
        <pc:spChg chg="add mod">
          <ac:chgData name="Brunk Conley" userId="a040532572064f63" providerId="LiveId" clId="{BC2F62AC-354E-1643-9D33-30B63C6F09D1}" dt="2019-05-10T18:56:23.216" v="1321" actId="113"/>
          <ac:spMkLst>
            <pc:docMk/>
            <pc:sldMk cId="3130898657" sldId="263"/>
            <ac:spMk id="4" creationId="{527A27B9-6F52-6C4A-B4E8-5C9B37A7BF43}"/>
          </ac:spMkLst>
        </pc:spChg>
        <pc:picChg chg="add">
          <ac:chgData name="Brunk Conley" userId="a040532572064f63" providerId="LiveId" clId="{BC2F62AC-354E-1643-9D33-30B63C6F09D1}" dt="2019-05-10T15:50:48.562" v="108" actId="22"/>
          <ac:picMkLst>
            <pc:docMk/>
            <pc:sldMk cId="3130898657" sldId="263"/>
            <ac:picMk id="5" creationId="{5AE31606-574B-7C4C-8905-3B4423AABEBC}"/>
          </ac:picMkLst>
        </pc:picChg>
      </pc:sldChg>
      <pc:sldChg chg="addSp modSp new">
        <pc:chgData name="Brunk Conley" userId="a040532572064f63" providerId="LiveId" clId="{BC2F62AC-354E-1643-9D33-30B63C6F09D1}" dt="2019-05-11T11:25:03.087" v="1630" actId="1076"/>
        <pc:sldMkLst>
          <pc:docMk/>
          <pc:sldMk cId="4237707488" sldId="264"/>
        </pc:sldMkLst>
        <pc:spChg chg="mod">
          <ac:chgData name="Brunk Conley" userId="a040532572064f63" providerId="LiveId" clId="{BC2F62AC-354E-1643-9D33-30B63C6F09D1}" dt="2019-05-10T18:57:48.282" v="1391" actId="255"/>
          <ac:spMkLst>
            <pc:docMk/>
            <pc:sldMk cId="4237707488" sldId="264"/>
            <ac:spMk id="2" creationId="{6E910B46-87B0-AD49-BB65-604537FD6DF4}"/>
          </ac:spMkLst>
        </pc:spChg>
        <pc:spChg chg="mod">
          <ac:chgData name="Brunk Conley" userId="a040532572064f63" providerId="LiveId" clId="{BC2F62AC-354E-1643-9D33-30B63C6F09D1}" dt="2019-05-10T19:01:44.563" v="1574" actId="20577"/>
          <ac:spMkLst>
            <pc:docMk/>
            <pc:sldMk cId="4237707488" sldId="264"/>
            <ac:spMk id="3" creationId="{9CA76471-E74C-524F-B7CB-A88F7B959A1F}"/>
          </ac:spMkLst>
        </pc:spChg>
        <pc:spChg chg="add mod">
          <ac:chgData name="Brunk Conley" userId="a040532572064f63" providerId="LiveId" clId="{BC2F62AC-354E-1643-9D33-30B63C6F09D1}" dt="2019-05-11T11:25:03.087" v="1630" actId="1076"/>
          <ac:spMkLst>
            <pc:docMk/>
            <pc:sldMk cId="4237707488" sldId="264"/>
            <ac:spMk id="4" creationId="{D039C40C-FB8D-C944-9C63-51ADACDB7F53}"/>
          </ac:spMkLst>
        </pc:spChg>
        <pc:picChg chg="add">
          <ac:chgData name="Brunk Conley" userId="a040532572064f63" providerId="LiveId" clId="{BC2F62AC-354E-1643-9D33-30B63C6F09D1}" dt="2019-05-10T15:50:52.671" v="110" actId="22"/>
          <ac:picMkLst>
            <pc:docMk/>
            <pc:sldMk cId="4237707488" sldId="264"/>
            <ac:picMk id="5" creationId="{5689BD78-CD08-6F48-87B5-95990865C513}"/>
          </ac:picMkLst>
        </pc:picChg>
      </pc:sldChg>
      <pc:sldChg chg="addSp modSp new">
        <pc:chgData name="Brunk Conley" userId="a040532572064f63" providerId="LiveId" clId="{BC2F62AC-354E-1643-9D33-30B63C6F09D1}" dt="2019-05-11T13:26:39.981" v="2383" actId="20577"/>
        <pc:sldMkLst>
          <pc:docMk/>
          <pc:sldMk cId="2202576615" sldId="265"/>
        </pc:sldMkLst>
        <pc:spChg chg="mod">
          <ac:chgData name="Brunk Conley" userId="a040532572064f63" providerId="LiveId" clId="{BC2F62AC-354E-1643-9D33-30B63C6F09D1}" dt="2019-05-11T13:26:39.981" v="2383" actId="20577"/>
          <ac:spMkLst>
            <pc:docMk/>
            <pc:sldMk cId="2202576615" sldId="265"/>
            <ac:spMk id="2" creationId="{653E8534-BC21-E24B-B49C-227D28ED0986}"/>
          </ac:spMkLst>
        </pc:spChg>
        <pc:spChg chg="mod">
          <ac:chgData name="Brunk Conley" userId="a040532572064f63" providerId="LiveId" clId="{BC2F62AC-354E-1643-9D33-30B63C6F09D1}" dt="2019-05-11T13:26:15.454" v="2375" actId="20577"/>
          <ac:spMkLst>
            <pc:docMk/>
            <pc:sldMk cId="2202576615" sldId="265"/>
            <ac:spMk id="3" creationId="{E92882E4-77F3-9543-A1FD-1E0446AB46A7}"/>
          </ac:spMkLst>
        </pc:spChg>
        <pc:spChg chg="add">
          <ac:chgData name="Brunk Conley" userId="a040532572064f63" providerId="LiveId" clId="{BC2F62AC-354E-1643-9D33-30B63C6F09D1}" dt="2019-05-11T11:21:47.896" v="1575" actId="139"/>
          <ac:spMkLst>
            <pc:docMk/>
            <pc:sldMk cId="2202576615" sldId="265"/>
            <ac:spMk id="4" creationId="{1091217B-B6A0-1548-BCFA-72972B19B320}"/>
          </ac:spMkLst>
        </pc:spChg>
        <pc:spChg chg="add mod">
          <ac:chgData name="Brunk Conley" userId="a040532572064f63" providerId="LiveId" clId="{BC2F62AC-354E-1643-9D33-30B63C6F09D1}" dt="2019-05-11T11:24:40.680" v="1628" actId="1076"/>
          <ac:spMkLst>
            <pc:docMk/>
            <pc:sldMk cId="2202576615" sldId="265"/>
            <ac:spMk id="6" creationId="{E1543192-5EDB-7A4C-AD8A-EBAAD195AED7}"/>
          </ac:spMkLst>
        </pc:spChg>
        <pc:picChg chg="add">
          <ac:chgData name="Brunk Conley" userId="a040532572064f63" providerId="LiveId" clId="{BC2F62AC-354E-1643-9D33-30B63C6F09D1}" dt="2019-05-10T15:50:56.575" v="112" actId="22"/>
          <ac:picMkLst>
            <pc:docMk/>
            <pc:sldMk cId="2202576615" sldId="265"/>
            <ac:picMk id="5" creationId="{51BD370A-8260-924B-B5AC-AF58DA01302E}"/>
          </ac:picMkLst>
        </pc:picChg>
      </pc:sldChg>
      <pc:sldChg chg="addSp delSp modSp new">
        <pc:chgData name="Brunk Conley" userId="a040532572064f63" providerId="LiveId" clId="{BC2F62AC-354E-1643-9D33-30B63C6F09D1}" dt="2019-05-11T13:34:43.422" v="2815" actId="20577"/>
        <pc:sldMkLst>
          <pc:docMk/>
          <pc:sldMk cId="4108837844" sldId="266"/>
        </pc:sldMkLst>
        <pc:spChg chg="add del mod">
          <ac:chgData name="Brunk Conley" userId="a040532572064f63" providerId="LiveId" clId="{BC2F62AC-354E-1643-9D33-30B63C6F09D1}" dt="2019-05-11T13:28:53.389" v="2463" actId="20577"/>
          <ac:spMkLst>
            <pc:docMk/>
            <pc:sldMk cId="4108837844" sldId="266"/>
            <ac:spMk id="2" creationId="{260DBC44-8E94-1645-A7AB-CC22508B576F}"/>
          </ac:spMkLst>
        </pc:spChg>
        <pc:spChg chg="mod">
          <ac:chgData name="Brunk Conley" userId="a040532572064f63" providerId="LiveId" clId="{BC2F62AC-354E-1643-9D33-30B63C6F09D1}" dt="2019-05-11T13:34:43.422" v="2815" actId="20577"/>
          <ac:spMkLst>
            <pc:docMk/>
            <pc:sldMk cId="4108837844" sldId="266"/>
            <ac:spMk id="3" creationId="{654D2F43-672D-0044-9888-35B21FA5092A}"/>
          </ac:spMkLst>
        </pc:spChg>
        <pc:spChg chg="add del mod">
          <ac:chgData name="Brunk Conley" userId="a040532572064f63" providerId="LiveId" clId="{BC2F62AC-354E-1643-9D33-30B63C6F09D1}" dt="2019-05-11T13:27:20.826" v="2385" actId="22"/>
          <ac:spMkLst>
            <pc:docMk/>
            <pc:sldMk cId="4108837844" sldId="266"/>
            <ac:spMk id="4" creationId="{4B394AC8-32C5-8848-8AF6-D25BB8C6DE64}"/>
          </ac:spMkLst>
        </pc:spChg>
        <pc:spChg chg="add mod">
          <ac:chgData name="Brunk Conley" userId="a040532572064f63" providerId="LiveId" clId="{BC2F62AC-354E-1643-9D33-30B63C6F09D1}" dt="2019-05-11T13:28:02.838" v="2387" actId="1076"/>
          <ac:spMkLst>
            <pc:docMk/>
            <pc:sldMk cId="4108837844" sldId="266"/>
            <ac:spMk id="10" creationId="{4F84DDE1-C896-B84F-B447-5044AF64AE0D}"/>
          </ac:spMkLst>
        </pc:spChg>
        <pc:picChg chg="add">
          <ac:chgData name="Brunk Conley" userId="a040532572064f63" providerId="LiveId" clId="{BC2F62AC-354E-1643-9D33-30B63C6F09D1}" dt="2019-05-10T15:51:03.162" v="114" actId="22"/>
          <ac:picMkLst>
            <pc:docMk/>
            <pc:sldMk cId="4108837844" sldId="266"/>
            <ac:picMk id="5" creationId="{A84ECC90-3942-964C-9319-B205331D9453}"/>
          </ac:picMkLst>
        </pc:picChg>
      </pc:sldChg>
      <pc:sldChg chg="addSp modSp new">
        <pc:chgData name="Brunk Conley" userId="a040532572064f63" providerId="LiveId" clId="{BC2F62AC-354E-1643-9D33-30B63C6F09D1}" dt="2019-05-11T13:42:41.685" v="3500" actId="20577"/>
        <pc:sldMkLst>
          <pc:docMk/>
          <pc:sldMk cId="2478109851" sldId="267"/>
        </pc:sldMkLst>
        <pc:spChg chg="mod">
          <ac:chgData name="Brunk Conley" userId="a040532572064f63" providerId="LiveId" clId="{BC2F62AC-354E-1643-9D33-30B63C6F09D1}" dt="2019-05-11T13:35:22.269" v="2855" actId="20577"/>
          <ac:spMkLst>
            <pc:docMk/>
            <pc:sldMk cId="2478109851" sldId="267"/>
            <ac:spMk id="2" creationId="{11DD5B37-0D95-AA43-9285-98BEB6B918DD}"/>
          </ac:spMkLst>
        </pc:spChg>
        <pc:spChg chg="mod">
          <ac:chgData name="Brunk Conley" userId="a040532572064f63" providerId="LiveId" clId="{BC2F62AC-354E-1643-9D33-30B63C6F09D1}" dt="2019-05-11T13:42:41.685" v="3500" actId="20577"/>
          <ac:spMkLst>
            <pc:docMk/>
            <pc:sldMk cId="2478109851" sldId="267"/>
            <ac:spMk id="3" creationId="{B45E8208-5DC1-3346-A3EE-FA8927780DAD}"/>
          </ac:spMkLst>
        </pc:spChg>
        <pc:spChg chg="add mod">
          <ac:chgData name="Brunk Conley" userId="a040532572064f63" providerId="LiveId" clId="{BC2F62AC-354E-1643-9D33-30B63C6F09D1}" dt="2019-05-11T13:35:04.578" v="2817" actId="1076"/>
          <ac:spMkLst>
            <pc:docMk/>
            <pc:sldMk cId="2478109851" sldId="267"/>
            <ac:spMk id="4" creationId="{E25580EF-9DA0-D343-9BBE-86A4D478446B}"/>
          </ac:spMkLst>
        </pc:spChg>
        <pc:picChg chg="add">
          <ac:chgData name="Brunk Conley" userId="a040532572064f63" providerId="LiveId" clId="{BC2F62AC-354E-1643-9D33-30B63C6F09D1}" dt="2019-05-10T15:51:09.024" v="116" actId="22"/>
          <ac:picMkLst>
            <pc:docMk/>
            <pc:sldMk cId="2478109851" sldId="267"/>
            <ac:picMk id="5" creationId="{F9956037-E575-7049-91C2-1E25A32EBA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2BE6C-8DDB-4D91-8DDE-8E9CF736EEBA}" type="datetimeFigureOut">
              <a:rPr lang="en-US" smtClean="0"/>
              <a:t>7/12/2019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9ACCC-6FA8-4A9B-BAFF-F38129D69028}" type="slidenum">
              <a:rPr lang="en-US" smtClean="0"/>
              <a:t>‹#›</a:t>
            </a:fld>
            <a:endParaRPr lang="en-US"/>
          </a:p>
        </p:txBody>
      </p:sp>
    </p:spTree>
    <p:extLst>
      <p:ext uri="{BB962C8B-B14F-4D97-AF65-F5344CB8AC3E}">
        <p14:creationId xmlns:p14="http://schemas.microsoft.com/office/powerpoint/2010/main" val="387114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an attempt by the Corporate Advisory </a:t>
            </a:r>
            <a:r>
              <a:rPr lang="en-US" dirty="0" smtClean="0"/>
              <a:t>Panel to </a:t>
            </a:r>
            <a:r>
              <a:rPr lang="en-US" dirty="0" smtClean="0"/>
              <a:t>give Corporate Partners that may not have extensive military backgrounds or knowledge, a basic primer on the National Guard.  It is not meant to be a one stop shop for all information on the Guard.  It will probably spark more questions, but is a start point.</a:t>
            </a:r>
          </a:p>
          <a:p>
            <a:endParaRPr lang="en-US" dirty="0"/>
          </a:p>
          <a:p>
            <a:r>
              <a:rPr lang="en-US" dirty="0" smtClean="0"/>
              <a:t>Also, for those that have active duty experience, may not be aware of some of the nuances about the National Guard.</a:t>
            </a:r>
          </a:p>
          <a:p>
            <a:endParaRPr lang="en-US" dirty="0"/>
          </a:p>
          <a:p>
            <a:r>
              <a:rPr lang="en-US" dirty="0" smtClean="0"/>
              <a:t>The CAP was formed as a panel by NGAUS for two main reasons.  </a:t>
            </a:r>
          </a:p>
          <a:p>
            <a:endParaRPr lang="en-US" dirty="0"/>
          </a:p>
          <a:p>
            <a:pPr marL="228600" indent="-228600">
              <a:buAutoNum type="arabicPeriod"/>
            </a:pPr>
            <a:r>
              <a:rPr lang="en-US" dirty="0" smtClean="0"/>
              <a:t>To advise the director and staff on Corporate Issues that will make the relationship stronger and more mutually beneficial</a:t>
            </a:r>
          </a:p>
          <a:p>
            <a:pPr marL="228600" indent="-228600">
              <a:buAutoNum type="arabicPeriod"/>
            </a:pPr>
            <a:r>
              <a:rPr lang="en-US" dirty="0" smtClean="0"/>
              <a:t>The CAP is elected to represent the needs of the Corporate members in a small enough number to be efficient in presenting those needs and issues to the NGAUS staff.</a:t>
            </a:r>
          </a:p>
        </p:txBody>
      </p:sp>
      <p:sp>
        <p:nvSpPr>
          <p:cNvPr id="4" name="Slide Number Placeholder 3"/>
          <p:cNvSpPr>
            <a:spLocks noGrp="1"/>
          </p:cNvSpPr>
          <p:nvPr>
            <p:ph type="sldNum" sz="quarter" idx="10"/>
          </p:nvPr>
        </p:nvSpPr>
        <p:spPr/>
        <p:txBody>
          <a:bodyPr/>
          <a:lstStyle/>
          <a:p>
            <a:fld id="{7349ACCC-6FA8-4A9B-BAFF-F38129D69028}" type="slidenum">
              <a:rPr lang="en-US" smtClean="0"/>
              <a:t>1</a:t>
            </a:fld>
            <a:endParaRPr lang="en-US"/>
          </a:p>
        </p:txBody>
      </p:sp>
    </p:spTree>
    <p:extLst>
      <p:ext uri="{BB962C8B-B14F-4D97-AF65-F5344CB8AC3E}">
        <p14:creationId xmlns:p14="http://schemas.microsoft.com/office/powerpoint/2010/main" val="258799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your service/product this list will help you find the right leader.</a:t>
            </a:r>
          </a:p>
          <a:p>
            <a:endParaRPr lang="en-US" dirty="0"/>
          </a:p>
          <a:p>
            <a:r>
              <a:rPr lang="en-US" dirty="0" smtClean="0"/>
              <a:t>For Example, if you are an education company, the G1 is the right person to contact.</a:t>
            </a:r>
          </a:p>
          <a:p>
            <a:endParaRPr lang="en-US" dirty="0"/>
          </a:p>
          <a:p>
            <a:r>
              <a:rPr lang="en-US" dirty="0" smtClean="0"/>
              <a:t>Training-  G-3</a:t>
            </a:r>
          </a:p>
          <a:p>
            <a:endParaRPr lang="en-US" dirty="0"/>
          </a:p>
          <a:p>
            <a:r>
              <a:rPr lang="en-US" dirty="0" smtClean="0"/>
              <a:t>Equipment- G-4</a:t>
            </a:r>
          </a:p>
          <a:p>
            <a:endParaRPr lang="en-US" dirty="0"/>
          </a:p>
          <a:p>
            <a:r>
              <a:rPr lang="en-US" dirty="0" smtClean="0"/>
              <a:t>Computers and Programs- G-4 and G-6</a:t>
            </a:r>
          </a:p>
          <a:p>
            <a:endParaRPr lang="en-US" dirty="0"/>
          </a:p>
          <a:p>
            <a:r>
              <a:rPr lang="en-US" dirty="0" smtClean="0"/>
              <a:t>ETC</a:t>
            </a:r>
          </a:p>
          <a:p>
            <a:endParaRPr lang="en-US" dirty="0"/>
          </a:p>
          <a:p>
            <a:r>
              <a:rPr lang="en-US" dirty="0" smtClean="0"/>
              <a:t>The USPFO is a unique position in the State.  They are on T10 Federal Orders, and are responsible for monitoring and ensuring that Federal Funds are allocated and used appropriately.</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10</a:t>
            </a:fld>
            <a:endParaRPr lang="en-US"/>
          </a:p>
        </p:txBody>
      </p:sp>
    </p:spTree>
    <p:extLst>
      <p:ext uri="{BB962C8B-B14F-4D97-AF65-F5344CB8AC3E}">
        <p14:creationId xmlns:p14="http://schemas.microsoft.com/office/powerpoint/2010/main" val="406904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slide</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11</a:t>
            </a:fld>
            <a:endParaRPr lang="en-US"/>
          </a:p>
        </p:txBody>
      </p:sp>
    </p:spTree>
    <p:extLst>
      <p:ext uri="{BB962C8B-B14F-4D97-AF65-F5344CB8AC3E}">
        <p14:creationId xmlns:p14="http://schemas.microsoft.com/office/powerpoint/2010/main" val="413581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Slide</a:t>
            </a:r>
          </a:p>
          <a:p>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12</a:t>
            </a:fld>
            <a:endParaRPr lang="en-US"/>
          </a:p>
        </p:txBody>
      </p:sp>
    </p:spTree>
    <p:extLst>
      <p:ext uri="{BB962C8B-B14F-4D97-AF65-F5344CB8AC3E}">
        <p14:creationId xmlns:p14="http://schemas.microsoft.com/office/powerpoint/2010/main" val="232817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Slide</a:t>
            </a:r>
          </a:p>
          <a:p>
            <a:endParaRPr lang="en-US" dirty="0"/>
          </a:p>
          <a:p>
            <a:r>
              <a:rPr lang="en-US" dirty="0" smtClean="0"/>
              <a:t>One key difference between Army and Air is that the Air Force does not have Warrant Officers.  Most of the time Senior NCO’s or Junior Officers fill those roles.</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13</a:t>
            </a:fld>
            <a:endParaRPr lang="en-US"/>
          </a:p>
        </p:txBody>
      </p:sp>
    </p:spTree>
    <p:extLst>
      <p:ext uri="{BB962C8B-B14F-4D97-AF65-F5344CB8AC3E}">
        <p14:creationId xmlns:p14="http://schemas.microsoft.com/office/powerpoint/2010/main" val="215277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an international organization, knowing which State has which partner may be beneficial to help with business overseas.</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14</a:t>
            </a:fld>
            <a:endParaRPr lang="en-US"/>
          </a:p>
        </p:txBody>
      </p:sp>
    </p:spTree>
    <p:extLst>
      <p:ext uri="{BB962C8B-B14F-4D97-AF65-F5344CB8AC3E}">
        <p14:creationId xmlns:p14="http://schemas.microsoft.com/office/powerpoint/2010/main" val="91551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9ACCC-6FA8-4A9B-BAFF-F38129D69028}" type="slidenum">
              <a:rPr lang="en-US" smtClean="0"/>
              <a:t>15</a:t>
            </a:fld>
            <a:endParaRPr lang="en-US"/>
          </a:p>
        </p:txBody>
      </p:sp>
    </p:spTree>
    <p:extLst>
      <p:ext uri="{BB962C8B-B14F-4D97-AF65-F5344CB8AC3E}">
        <p14:creationId xmlns:p14="http://schemas.microsoft.com/office/powerpoint/2010/main" val="158904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Slide</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16</a:t>
            </a:fld>
            <a:endParaRPr lang="en-US"/>
          </a:p>
        </p:txBody>
      </p:sp>
    </p:spTree>
    <p:extLst>
      <p:ext uri="{BB962C8B-B14F-4D97-AF65-F5344CB8AC3E}">
        <p14:creationId xmlns:p14="http://schemas.microsoft.com/office/powerpoint/2010/main" val="45181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NG is the oldest military organization in the U.S., the State militias predate the country</a:t>
            </a:r>
          </a:p>
          <a:p>
            <a:endParaRPr lang="en-US" dirty="0"/>
          </a:p>
          <a:p>
            <a:r>
              <a:rPr lang="en-US" dirty="0" smtClean="0"/>
              <a:t>There are 54 different cultures.  It can take years to understand what works in one State but not another.  They all have the same basic organization, they each have their own unique way of doing business.</a:t>
            </a:r>
          </a:p>
          <a:p>
            <a:endParaRPr lang="en-US" dirty="0"/>
          </a:p>
          <a:p>
            <a:r>
              <a:rPr lang="en-US" dirty="0" smtClean="0"/>
              <a:t>When a NG member joins they  swear an oath to both the Governor and the President.  The type of orders they are on determines which is their Commander-in-Chief at any particular time.  The vast majority of the time it is the Governor.</a:t>
            </a:r>
          </a:p>
          <a:p>
            <a:endParaRPr lang="en-US" dirty="0"/>
          </a:p>
          <a:p>
            <a:r>
              <a:rPr lang="en-US" dirty="0" smtClean="0"/>
              <a:t>The NG is the most community-based military organization in the military</a:t>
            </a:r>
          </a:p>
        </p:txBody>
      </p:sp>
      <p:sp>
        <p:nvSpPr>
          <p:cNvPr id="4" name="Slide Number Placeholder 3"/>
          <p:cNvSpPr>
            <a:spLocks noGrp="1"/>
          </p:cNvSpPr>
          <p:nvPr>
            <p:ph type="sldNum" sz="quarter" idx="10"/>
          </p:nvPr>
        </p:nvSpPr>
        <p:spPr/>
        <p:txBody>
          <a:bodyPr/>
          <a:lstStyle/>
          <a:p>
            <a:fld id="{7349ACCC-6FA8-4A9B-BAFF-F38129D69028}" type="slidenum">
              <a:rPr lang="en-US" smtClean="0"/>
              <a:t>2</a:t>
            </a:fld>
            <a:endParaRPr lang="en-US"/>
          </a:p>
        </p:txBody>
      </p:sp>
    </p:spTree>
    <p:extLst>
      <p:ext uri="{BB962C8B-B14F-4D97-AF65-F5344CB8AC3E}">
        <p14:creationId xmlns:p14="http://schemas.microsoft.com/office/powerpoint/2010/main" val="264065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Guard and it’s place in the Department of Defense is very complex.</a:t>
            </a:r>
          </a:p>
          <a:p>
            <a:endParaRPr lang="en-US" dirty="0"/>
          </a:p>
          <a:p>
            <a:r>
              <a:rPr lang="en-US" dirty="0" smtClean="0"/>
              <a:t>Both the Army and Air National Guard have direct lines to both the Regular Army and Air Force but also to the Chief of the National Guard.</a:t>
            </a:r>
          </a:p>
          <a:p>
            <a:endParaRPr lang="en-US" dirty="0"/>
          </a:p>
          <a:p>
            <a:r>
              <a:rPr lang="en-US" dirty="0" smtClean="0"/>
              <a:t>The Adjutant’s General are under the direct  control of the Governor of their state.</a:t>
            </a:r>
          </a:p>
          <a:p>
            <a:endParaRPr lang="en-US" dirty="0"/>
          </a:p>
          <a:p>
            <a:r>
              <a:rPr lang="en-US" dirty="0" smtClean="0"/>
              <a:t>While very complex, this is a prime example of the “Dual-Status”  of the National Guard.  </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3</a:t>
            </a:fld>
            <a:endParaRPr lang="en-US"/>
          </a:p>
        </p:txBody>
      </p:sp>
    </p:spTree>
    <p:extLst>
      <p:ext uri="{BB962C8B-B14F-4D97-AF65-F5344CB8AC3E}">
        <p14:creationId xmlns:p14="http://schemas.microsoft.com/office/powerpoint/2010/main" val="251769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association is unique and depending on the service/product you provide one or two may be more beneficial than the others.</a:t>
            </a:r>
          </a:p>
          <a:p>
            <a:endParaRPr lang="en-US" dirty="0"/>
          </a:p>
          <a:p>
            <a:r>
              <a:rPr lang="en-US" dirty="0" smtClean="0"/>
              <a:t>It is up to you to decide what is best for your company/corporation</a:t>
            </a:r>
          </a:p>
        </p:txBody>
      </p:sp>
      <p:sp>
        <p:nvSpPr>
          <p:cNvPr id="4" name="Slide Number Placeholder 3"/>
          <p:cNvSpPr>
            <a:spLocks noGrp="1"/>
          </p:cNvSpPr>
          <p:nvPr>
            <p:ph type="sldNum" sz="quarter" idx="10"/>
          </p:nvPr>
        </p:nvSpPr>
        <p:spPr/>
        <p:txBody>
          <a:bodyPr/>
          <a:lstStyle/>
          <a:p>
            <a:fld id="{7349ACCC-6FA8-4A9B-BAFF-F38129D69028}" type="slidenum">
              <a:rPr lang="en-US" smtClean="0"/>
              <a:t>4</a:t>
            </a:fld>
            <a:endParaRPr lang="en-US"/>
          </a:p>
        </p:txBody>
      </p:sp>
    </p:spTree>
    <p:extLst>
      <p:ext uri="{BB962C8B-B14F-4D97-AF65-F5344CB8AC3E}">
        <p14:creationId xmlns:p14="http://schemas.microsoft.com/office/powerpoint/2010/main" val="324787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association’s membership is Officer Centric</a:t>
            </a:r>
          </a:p>
          <a:p>
            <a:endParaRPr lang="en-US" dirty="0"/>
          </a:p>
          <a:p>
            <a:r>
              <a:rPr lang="en-US" dirty="0" smtClean="0"/>
              <a:t>Very powerful lobbying organization.</a:t>
            </a:r>
          </a:p>
          <a:p>
            <a:endParaRPr lang="en-US" dirty="0"/>
          </a:p>
          <a:p>
            <a:r>
              <a:rPr lang="en-US" dirty="0" smtClean="0"/>
              <a:t>Does deal with major programs of record.</a:t>
            </a:r>
          </a:p>
          <a:p>
            <a:endParaRPr lang="en-US" dirty="0"/>
          </a:p>
          <a:p>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5</a:t>
            </a:fld>
            <a:endParaRPr lang="en-US"/>
          </a:p>
        </p:txBody>
      </p:sp>
    </p:spTree>
    <p:extLst>
      <p:ext uri="{BB962C8B-B14F-4D97-AF65-F5344CB8AC3E}">
        <p14:creationId xmlns:p14="http://schemas.microsoft.com/office/powerpoint/2010/main" val="316752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association primarily deals with individual Guardsmen’s readiness, equipping, and training. </a:t>
            </a:r>
          </a:p>
          <a:p>
            <a:endParaRPr lang="en-US" dirty="0"/>
          </a:p>
          <a:p>
            <a:r>
              <a:rPr lang="en-US" dirty="0" smtClean="0"/>
              <a:t>They usually do not deal with major programs of record.</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6</a:t>
            </a:fld>
            <a:endParaRPr lang="en-US"/>
          </a:p>
        </p:txBody>
      </p:sp>
    </p:spTree>
    <p:extLst>
      <p:ext uri="{BB962C8B-B14F-4D97-AF65-F5344CB8AC3E}">
        <p14:creationId xmlns:p14="http://schemas.microsoft.com/office/powerpoint/2010/main" val="293060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small group of current and retired Adjutant’s General.</a:t>
            </a:r>
          </a:p>
          <a:p>
            <a:endParaRPr lang="en-US" dirty="0"/>
          </a:p>
          <a:p>
            <a:r>
              <a:rPr lang="en-US" dirty="0" smtClean="0"/>
              <a:t>Adjutant’s General  are  responsible for everything National Guard within their states.</a:t>
            </a:r>
          </a:p>
          <a:p>
            <a:endParaRPr lang="en-US" dirty="0"/>
          </a:p>
          <a:p>
            <a:r>
              <a:rPr lang="en-US" dirty="0" smtClean="0"/>
              <a:t>They are the final say, but usually delegate authority for decisions to other members of the staff.</a:t>
            </a:r>
          </a:p>
          <a:p>
            <a:endParaRPr lang="en-US" dirty="0"/>
          </a:p>
          <a:p>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7</a:t>
            </a:fld>
            <a:endParaRPr lang="en-US"/>
          </a:p>
        </p:txBody>
      </p:sp>
    </p:spTree>
    <p:extLst>
      <p:ext uri="{BB962C8B-B14F-4D97-AF65-F5344CB8AC3E}">
        <p14:creationId xmlns:p14="http://schemas.microsoft.com/office/powerpoint/2010/main" val="232618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runs the day to day operations of individual State Associations.</a:t>
            </a:r>
          </a:p>
          <a:p>
            <a:endParaRPr lang="en-US" dirty="0"/>
          </a:p>
          <a:p>
            <a:r>
              <a:rPr lang="en-US" dirty="0" smtClean="0"/>
              <a:t>I find that the winter meeting at the site of the next NGAUS annual meeting has been a good investment to attend.</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8</a:t>
            </a:fld>
            <a:endParaRPr lang="en-US"/>
          </a:p>
        </p:txBody>
      </p:sp>
    </p:spTree>
    <p:extLst>
      <p:ext uri="{BB962C8B-B14F-4D97-AF65-F5344CB8AC3E}">
        <p14:creationId xmlns:p14="http://schemas.microsoft.com/office/powerpoint/2010/main" val="63412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Adjutant General, TAG, is appointed by the governor in most cases.  They are a State employee unless put on federal orders.  Usually they run the State’s military  department.  Many times they have other state assignments including but not limited to:  State Emergency Management, State Veteran’s Affairs, State Cemeteries, </a:t>
            </a:r>
            <a:r>
              <a:rPr lang="en-US" dirty="0" err="1" smtClean="0"/>
              <a:t>etc</a:t>
            </a:r>
            <a:r>
              <a:rPr lang="en-US" dirty="0" smtClean="0"/>
              <a:t>….</a:t>
            </a:r>
          </a:p>
          <a:p>
            <a:endParaRPr lang="en-US" dirty="0"/>
          </a:p>
          <a:p>
            <a:r>
              <a:rPr lang="en-US" dirty="0" err="1" smtClean="0"/>
              <a:t>CoS</a:t>
            </a:r>
            <a:r>
              <a:rPr lang="en-US" dirty="0" smtClean="0"/>
              <a:t>- one of the best sources of information on directing you to the best point of contact for your product or service.  They usually know everything that is going on in the State.</a:t>
            </a:r>
          </a:p>
          <a:p>
            <a:endParaRPr lang="en-US" dirty="0"/>
          </a:p>
          <a:p>
            <a:r>
              <a:rPr lang="en-US" dirty="0" smtClean="0"/>
              <a:t>CCWO-  a great guide to getting you to specific subject matter experts in your field.</a:t>
            </a:r>
          </a:p>
          <a:p>
            <a:endParaRPr lang="en-US" dirty="0"/>
          </a:p>
          <a:p>
            <a:r>
              <a:rPr lang="en-US" dirty="0" smtClean="0"/>
              <a:t>SEL, SCSM, SCCM-  Deals with all individual readiness, equipping, and training..</a:t>
            </a:r>
          </a:p>
          <a:p>
            <a:r>
              <a:rPr lang="en-US" dirty="0" smtClean="0"/>
              <a:t>SEL focuses on Joint issues, SCSM on Army, SCCM on Air</a:t>
            </a:r>
          </a:p>
          <a:p>
            <a:endParaRPr lang="en-US" dirty="0"/>
          </a:p>
          <a:p>
            <a:r>
              <a:rPr lang="en-US" dirty="0" smtClean="0"/>
              <a:t>SAO- If your product/service is aviation oriented, this is the best POC.</a:t>
            </a:r>
            <a:endParaRPr lang="en-US" dirty="0"/>
          </a:p>
        </p:txBody>
      </p:sp>
      <p:sp>
        <p:nvSpPr>
          <p:cNvPr id="4" name="Slide Number Placeholder 3"/>
          <p:cNvSpPr>
            <a:spLocks noGrp="1"/>
          </p:cNvSpPr>
          <p:nvPr>
            <p:ph type="sldNum" sz="quarter" idx="10"/>
          </p:nvPr>
        </p:nvSpPr>
        <p:spPr/>
        <p:txBody>
          <a:bodyPr/>
          <a:lstStyle/>
          <a:p>
            <a:fld id="{7349ACCC-6FA8-4A9B-BAFF-F38129D69028}" type="slidenum">
              <a:rPr lang="en-US" smtClean="0"/>
              <a:t>9</a:t>
            </a:fld>
            <a:endParaRPr lang="en-US"/>
          </a:p>
        </p:txBody>
      </p:sp>
    </p:spTree>
    <p:extLst>
      <p:ext uri="{BB962C8B-B14F-4D97-AF65-F5344CB8AC3E}">
        <p14:creationId xmlns:p14="http://schemas.microsoft.com/office/powerpoint/2010/main" val="388380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274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595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014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49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42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16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68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899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100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884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3392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249614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xmlns="" id="{8ACF8B51-D9D2-4540-8E8C-42DEA805CBC2}"/>
              </a:ext>
            </a:extLst>
          </p:cNvPr>
          <p:cNvSpPr>
            <a:spLocks noGrp="1"/>
          </p:cNvSpPr>
          <p:nvPr>
            <p:ph type="ctrTitle"/>
          </p:nvPr>
        </p:nvSpPr>
        <p:spPr/>
        <p:txBody>
          <a:bodyPr>
            <a:normAutofit fontScale="90000"/>
          </a:bodyPr>
          <a:lstStyle/>
          <a:p>
            <a:r>
              <a:rPr lang="en-US" dirty="0"/>
              <a:t>National Guard Association</a:t>
            </a:r>
            <a:br>
              <a:rPr lang="en-US" dirty="0"/>
            </a:br>
            <a:r>
              <a:rPr lang="en-US" dirty="0"/>
              <a:t>of the United States (NGAUS)</a:t>
            </a:r>
            <a:br>
              <a:rPr lang="en-US" dirty="0"/>
            </a:br>
            <a:r>
              <a:rPr lang="en-US" dirty="0"/>
              <a:t>Corporate Advisory Panel (CAP)</a:t>
            </a:r>
          </a:p>
        </p:txBody>
      </p:sp>
      <p:sp>
        <p:nvSpPr>
          <p:cNvPr id="43" name="Subtitle 42">
            <a:extLst>
              <a:ext uri="{FF2B5EF4-FFF2-40B4-BE49-F238E27FC236}">
                <a16:creationId xmlns:a16="http://schemas.microsoft.com/office/drawing/2014/main" xmlns="" id="{4D50EAB2-F18B-A64F-866C-7181D08CA096}"/>
              </a:ext>
            </a:extLst>
          </p:cNvPr>
          <p:cNvSpPr>
            <a:spLocks noGrp="1"/>
          </p:cNvSpPr>
          <p:nvPr>
            <p:ph type="subTitle" idx="1"/>
          </p:nvPr>
        </p:nvSpPr>
        <p:spPr>
          <a:xfrm>
            <a:off x="1407218" y="4634847"/>
            <a:ext cx="9144000" cy="1655762"/>
          </a:xfrm>
        </p:spPr>
        <p:txBody>
          <a:bodyPr>
            <a:normAutofit lnSpcReduction="10000"/>
          </a:bodyPr>
          <a:lstStyle/>
          <a:p>
            <a:r>
              <a:rPr lang="en-US" sz="6000" b="1" u="sng" dirty="0" smtClean="0"/>
              <a:t>Doing Business with the National </a:t>
            </a:r>
            <a:r>
              <a:rPr lang="en-US" sz="6000" b="1" u="sng" dirty="0"/>
              <a:t>Guard 101</a:t>
            </a:r>
          </a:p>
        </p:txBody>
      </p:sp>
      <p:pic>
        <p:nvPicPr>
          <p:cNvPr id="45"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
        <p:nvSpPr>
          <p:cNvPr id="2" name="TextBox 1">
            <a:extLst>
              <a:ext uri="{FF2B5EF4-FFF2-40B4-BE49-F238E27FC236}">
                <a16:creationId xmlns:a16="http://schemas.microsoft.com/office/drawing/2014/main" xmlns="" id="{8D6927AE-AFB6-D641-86F3-A9B2A83398E5}"/>
              </a:ext>
            </a:extLst>
          </p:cNvPr>
          <p:cNvSpPr txBox="1"/>
          <p:nvPr/>
        </p:nvSpPr>
        <p:spPr>
          <a:xfrm>
            <a:off x="10363200" y="14367"/>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DBC44-8E94-1645-A7AB-CC22508B576F}"/>
              </a:ext>
            </a:extLst>
          </p:cNvPr>
          <p:cNvSpPr>
            <a:spLocks noGrp="1"/>
          </p:cNvSpPr>
          <p:nvPr>
            <p:ph type="title"/>
          </p:nvPr>
        </p:nvSpPr>
        <p:spPr/>
        <p:txBody>
          <a:bodyPr/>
          <a:lstStyle/>
          <a:p>
            <a:pPr algn="ctr"/>
            <a:r>
              <a:rPr lang="en-US" dirty="0"/>
              <a:t>Staff Positions</a:t>
            </a:r>
          </a:p>
        </p:txBody>
      </p:sp>
      <p:sp>
        <p:nvSpPr>
          <p:cNvPr id="3" name="Content Placeholder 2">
            <a:extLst>
              <a:ext uri="{FF2B5EF4-FFF2-40B4-BE49-F238E27FC236}">
                <a16:creationId xmlns:a16="http://schemas.microsoft.com/office/drawing/2014/main" xmlns="" id="{654D2F43-672D-0044-9888-35B21FA5092A}"/>
              </a:ext>
            </a:extLst>
          </p:cNvPr>
          <p:cNvSpPr>
            <a:spLocks noGrp="1"/>
          </p:cNvSpPr>
          <p:nvPr>
            <p:ph idx="1"/>
          </p:nvPr>
        </p:nvSpPr>
        <p:spPr>
          <a:xfrm>
            <a:off x="838200" y="2333366"/>
            <a:ext cx="10515600" cy="4351338"/>
          </a:xfrm>
        </p:spPr>
        <p:txBody>
          <a:bodyPr/>
          <a:lstStyle/>
          <a:p>
            <a:r>
              <a:rPr lang="en-US" dirty="0"/>
              <a:t>G1- Deputy Chief of Staff- Personnel</a:t>
            </a:r>
          </a:p>
          <a:p>
            <a:r>
              <a:rPr lang="en-US" dirty="0"/>
              <a:t>G2- Deputy Chief of Staff- Intelligence</a:t>
            </a:r>
          </a:p>
          <a:p>
            <a:r>
              <a:rPr lang="en-US" dirty="0"/>
              <a:t>G3- Deputy Chief of Staff- Operations</a:t>
            </a:r>
          </a:p>
          <a:p>
            <a:r>
              <a:rPr lang="en-US" dirty="0"/>
              <a:t>G4- Deputy Chief of Staff- Logistics</a:t>
            </a:r>
          </a:p>
          <a:p>
            <a:r>
              <a:rPr lang="en-US" dirty="0"/>
              <a:t>G5- Deputy Chief of Staff- Plans</a:t>
            </a:r>
          </a:p>
          <a:p>
            <a:r>
              <a:rPr lang="en-US" dirty="0"/>
              <a:t>G6- Deputy Chief of Staff- Signal</a:t>
            </a:r>
          </a:p>
          <a:p>
            <a:r>
              <a:rPr lang="en-US" dirty="0"/>
              <a:t>G8- Deputy Chief of Staff- Finance</a:t>
            </a:r>
          </a:p>
          <a:p>
            <a:r>
              <a:rPr lang="en-US" dirty="0"/>
              <a:t>USPFO- United States Property and Fiscal Office</a:t>
            </a:r>
          </a:p>
        </p:txBody>
      </p:sp>
      <p:sp>
        <p:nvSpPr>
          <p:cNvPr id="10" name="TextBox 9">
            <a:extLst>
              <a:ext uri="{FF2B5EF4-FFF2-40B4-BE49-F238E27FC236}">
                <a16:creationId xmlns:a16="http://schemas.microsoft.com/office/drawing/2014/main" xmlns="" id="{4F84DDE1-C896-B84F-B447-5044AF64AE0D}"/>
              </a:ext>
            </a:extLst>
          </p:cNvPr>
          <p:cNvSpPr txBox="1"/>
          <p:nvPr/>
        </p:nvSpPr>
        <p:spPr>
          <a:xfrm>
            <a:off x="10332105" y="96163"/>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410883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D5B37-0D95-AA43-9285-98BEB6B918DD}"/>
              </a:ext>
            </a:extLst>
          </p:cNvPr>
          <p:cNvSpPr>
            <a:spLocks noGrp="1"/>
          </p:cNvSpPr>
          <p:nvPr>
            <p:ph type="title"/>
          </p:nvPr>
        </p:nvSpPr>
        <p:spPr/>
        <p:txBody>
          <a:bodyPr/>
          <a:lstStyle/>
          <a:p>
            <a:pPr algn="ctr"/>
            <a:r>
              <a:rPr lang="en-US" dirty="0"/>
              <a:t>Key Logistic Positions in a State</a:t>
            </a:r>
          </a:p>
        </p:txBody>
      </p:sp>
      <p:sp>
        <p:nvSpPr>
          <p:cNvPr id="3" name="Content Placeholder 2">
            <a:extLst>
              <a:ext uri="{FF2B5EF4-FFF2-40B4-BE49-F238E27FC236}">
                <a16:creationId xmlns:a16="http://schemas.microsoft.com/office/drawing/2014/main" xmlns="" id="{B45E8208-5DC1-3346-A3EE-FA8927780DAD}"/>
              </a:ext>
            </a:extLst>
          </p:cNvPr>
          <p:cNvSpPr>
            <a:spLocks noGrp="1"/>
          </p:cNvSpPr>
          <p:nvPr>
            <p:ph idx="1"/>
          </p:nvPr>
        </p:nvSpPr>
        <p:spPr>
          <a:xfrm>
            <a:off x="838200" y="2141537"/>
            <a:ext cx="10515600" cy="4351338"/>
          </a:xfrm>
        </p:spPr>
        <p:txBody>
          <a:bodyPr>
            <a:normAutofit lnSpcReduction="10000"/>
          </a:bodyPr>
          <a:lstStyle/>
          <a:p>
            <a:r>
              <a:rPr lang="en-US" dirty="0"/>
              <a:t>USPFO- Usually a Colonel on Title 10 Orders (Federal) that reports to NGB.  Responsible for insuring federal funds and property are properly distributed and managed.</a:t>
            </a:r>
          </a:p>
          <a:p>
            <a:r>
              <a:rPr lang="en-US" dirty="0"/>
              <a:t>G4- Usually a Colonel that coordinates all logistics efforts in a State</a:t>
            </a:r>
          </a:p>
          <a:p>
            <a:r>
              <a:rPr lang="en-US" dirty="0"/>
              <a:t>G4 SGM- Senior logistics NCO in a state, usually focuses on individual equipment and training of all supply NCO’s in a state.</a:t>
            </a:r>
          </a:p>
          <a:p>
            <a:r>
              <a:rPr lang="en-US" dirty="0"/>
              <a:t>Supply and Service Officer- Officer in the G4 office responsible for supply issues in the state.  Sometimes in charge of the Central Issue Facility (CIF)</a:t>
            </a:r>
          </a:p>
          <a:p>
            <a:r>
              <a:rPr lang="en-US" dirty="0"/>
              <a:t>CIF Manager- Manages the CIF usually a </a:t>
            </a:r>
            <a:r>
              <a:rPr lang="en-US"/>
              <a:t>Warrant Officer.</a:t>
            </a:r>
            <a:endParaRPr lang="en-US" dirty="0"/>
          </a:p>
        </p:txBody>
      </p:sp>
      <p:sp>
        <p:nvSpPr>
          <p:cNvPr id="4" name="TextBox 3">
            <a:extLst>
              <a:ext uri="{FF2B5EF4-FFF2-40B4-BE49-F238E27FC236}">
                <a16:creationId xmlns:a16="http://schemas.microsoft.com/office/drawing/2014/main" xmlns="" id="{E25580EF-9DA0-D343-9BBE-86A4D478446B}"/>
              </a:ext>
            </a:extLst>
          </p:cNvPr>
          <p:cNvSpPr txBox="1"/>
          <p:nvPr/>
        </p:nvSpPr>
        <p:spPr>
          <a:xfrm>
            <a:off x="10332105" y="32663"/>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247810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25580EF-9DA0-D343-9BBE-86A4D478446B}"/>
              </a:ext>
            </a:extLst>
          </p:cNvPr>
          <p:cNvSpPr txBox="1"/>
          <p:nvPr/>
        </p:nvSpPr>
        <p:spPr>
          <a:xfrm>
            <a:off x="10332105" y="32663"/>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1026" name="Picture 2" descr="Image result for army r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774" y="374073"/>
            <a:ext cx="7796331" cy="6289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4"/>
          <a:stretch>
            <a:fillRect/>
          </a:stretch>
        </p:blipFill>
        <p:spPr>
          <a:xfrm>
            <a:off x="31095" y="-2521"/>
            <a:ext cx="1573261" cy="1573261"/>
          </a:xfrm>
          <a:prstGeom prst="rect">
            <a:avLst/>
          </a:prstGeom>
        </p:spPr>
      </p:pic>
    </p:spTree>
    <p:extLst>
      <p:ext uri="{BB962C8B-B14F-4D97-AF65-F5344CB8AC3E}">
        <p14:creationId xmlns:p14="http://schemas.microsoft.com/office/powerpoint/2010/main" val="284036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25580EF-9DA0-D343-9BBE-86A4D478446B}"/>
              </a:ext>
            </a:extLst>
          </p:cNvPr>
          <p:cNvSpPr txBox="1"/>
          <p:nvPr/>
        </p:nvSpPr>
        <p:spPr>
          <a:xfrm>
            <a:off x="10332105" y="32663"/>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2050" name="Picture 2" descr="Image result for air force r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880" y="389312"/>
            <a:ext cx="8239125" cy="6838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4"/>
          <a:stretch>
            <a:fillRect/>
          </a:stretch>
        </p:blipFill>
        <p:spPr>
          <a:xfrm>
            <a:off x="31095" y="-2521"/>
            <a:ext cx="1573261" cy="1573261"/>
          </a:xfrm>
          <a:prstGeom prst="rect">
            <a:avLst/>
          </a:prstGeom>
        </p:spPr>
      </p:pic>
    </p:spTree>
    <p:extLst>
      <p:ext uri="{BB962C8B-B14F-4D97-AF65-F5344CB8AC3E}">
        <p14:creationId xmlns:p14="http://schemas.microsoft.com/office/powerpoint/2010/main" val="16946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25580EF-9DA0-D343-9BBE-86A4D478446B}"/>
              </a:ext>
            </a:extLst>
          </p:cNvPr>
          <p:cNvSpPr txBox="1"/>
          <p:nvPr/>
        </p:nvSpPr>
        <p:spPr>
          <a:xfrm>
            <a:off x="10332105" y="32663"/>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3074" name="Picture 2" descr="Image result for state partnership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143" y="1328333"/>
            <a:ext cx="714375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4"/>
          <a:stretch>
            <a:fillRect/>
          </a:stretch>
        </p:blipFill>
        <p:spPr>
          <a:xfrm>
            <a:off x="31095" y="-2521"/>
            <a:ext cx="1573261" cy="1573261"/>
          </a:xfrm>
          <a:prstGeom prst="rect">
            <a:avLst/>
          </a:prstGeom>
        </p:spPr>
      </p:pic>
    </p:spTree>
    <p:extLst>
      <p:ext uri="{BB962C8B-B14F-4D97-AF65-F5344CB8AC3E}">
        <p14:creationId xmlns:p14="http://schemas.microsoft.com/office/powerpoint/2010/main" val="355933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91" y="3424209"/>
            <a:ext cx="10515600" cy="1325563"/>
          </a:xfrm>
        </p:spPr>
        <p:txBody>
          <a:bodyPr/>
          <a:lstStyle/>
          <a:p>
            <a:pPr algn="ctr"/>
            <a:r>
              <a:rPr lang="en-US" dirty="0" smtClean="0"/>
              <a:t>Questions</a:t>
            </a:r>
            <a:endParaRPr lang="en-US" dirty="0"/>
          </a:p>
        </p:txBody>
      </p:sp>
      <p:sp>
        <p:nvSpPr>
          <p:cNvPr id="5" name="TextBox 4">
            <a:extLst>
              <a:ext uri="{FF2B5EF4-FFF2-40B4-BE49-F238E27FC236}">
                <a16:creationId xmlns:a16="http://schemas.microsoft.com/office/drawing/2014/main" xmlns="" id="{E25580EF-9DA0-D343-9BBE-86A4D478446B}"/>
              </a:ext>
            </a:extLst>
          </p:cNvPr>
          <p:cNvSpPr txBox="1"/>
          <p:nvPr/>
        </p:nvSpPr>
        <p:spPr>
          <a:xfrm>
            <a:off x="10332105" y="32663"/>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1323566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37C71FA-853C-154F-856F-1E962BBBC50D}"/>
              </a:ext>
            </a:extLst>
          </p:cNvPr>
          <p:cNvGrpSpPr>
            <a:grpSpLocks/>
          </p:cNvGrpSpPr>
          <p:nvPr/>
        </p:nvGrpSpPr>
        <p:grpSpPr bwMode="auto">
          <a:xfrm>
            <a:off x="1200151" y="2088885"/>
            <a:ext cx="8113182" cy="3904729"/>
            <a:chOff x="0" y="4741"/>
            <a:chExt cx="37990" cy="44422"/>
          </a:xfrm>
        </p:grpSpPr>
        <p:sp>
          <p:nvSpPr>
            <p:cNvPr id="7" name="Down Arrow 289">
              <a:extLst>
                <a:ext uri="{FF2B5EF4-FFF2-40B4-BE49-F238E27FC236}">
                  <a16:creationId xmlns:a16="http://schemas.microsoft.com/office/drawing/2014/main" xmlns="" id="{699A1459-E52E-EE44-BC07-6C6079B4187F}"/>
                </a:ext>
              </a:extLst>
            </p:cNvPr>
            <p:cNvSpPr>
              <a:spLocks noChangeArrowheads="1"/>
            </p:cNvSpPr>
            <p:nvPr/>
          </p:nvSpPr>
          <p:spPr bwMode="auto">
            <a:xfrm>
              <a:off x="12417" y="37704"/>
              <a:ext cx="2286" cy="4852"/>
            </a:xfrm>
            <a:prstGeom prst="downArrow">
              <a:avLst>
                <a:gd name="adj1" fmla="val 50000"/>
                <a:gd name="adj2" fmla="val 50006"/>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8" name="Straight Connector 292">
              <a:extLst>
                <a:ext uri="{FF2B5EF4-FFF2-40B4-BE49-F238E27FC236}">
                  <a16:creationId xmlns:a16="http://schemas.microsoft.com/office/drawing/2014/main" xmlns="" id="{114B1948-6354-E74E-A2D6-3D18652A13B7}"/>
                </a:ext>
              </a:extLst>
            </p:cNvPr>
            <p:cNvSpPr>
              <a:spLocks noChangeShapeType="1"/>
            </p:cNvSpPr>
            <p:nvPr/>
          </p:nvSpPr>
          <p:spPr bwMode="auto">
            <a:xfrm>
              <a:off x="11514" y="29802"/>
              <a:ext cx="0" cy="4572"/>
            </a:xfrm>
            <a:prstGeom prst="line">
              <a:avLst/>
            </a:prstGeom>
            <a:noFill/>
            <a:ln w="28575">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Straight Connector 291">
              <a:extLst>
                <a:ext uri="{FF2B5EF4-FFF2-40B4-BE49-F238E27FC236}">
                  <a16:creationId xmlns:a16="http://schemas.microsoft.com/office/drawing/2014/main" xmlns="" id="{088AA3DC-2BDF-1B4D-80B8-A76ECA08B5A4}"/>
                </a:ext>
              </a:extLst>
            </p:cNvPr>
            <p:cNvSpPr>
              <a:spLocks noChangeShapeType="1"/>
            </p:cNvSpPr>
            <p:nvPr/>
          </p:nvSpPr>
          <p:spPr bwMode="auto">
            <a:xfrm>
              <a:off x="12417" y="29464"/>
              <a:ext cx="18860" cy="4667"/>
            </a:xfrm>
            <a:prstGeom prst="line">
              <a:avLst/>
            </a:prstGeom>
            <a:noFill/>
            <a:ln w="28575">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22">
              <a:extLst>
                <a:ext uri="{FF2B5EF4-FFF2-40B4-BE49-F238E27FC236}">
                  <a16:creationId xmlns:a16="http://schemas.microsoft.com/office/drawing/2014/main" xmlns="" id="{AB8C7F0D-8E65-6443-A721-E2A515C729FC}"/>
                </a:ext>
              </a:extLst>
            </p:cNvPr>
            <p:cNvSpPr>
              <a:spLocks noChangeShapeType="1"/>
            </p:cNvSpPr>
            <p:nvPr/>
          </p:nvSpPr>
          <p:spPr bwMode="auto">
            <a:xfrm>
              <a:off x="21674" y="4741"/>
              <a:ext cx="95" cy="23527"/>
            </a:xfrm>
            <a:prstGeom prst="line">
              <a:avLst/>
            </a:prstGeom>
            <a:noFill/>
            <a:ln w="1778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 Box 2">
              <a:extLst>
                <a:ext uri="{FF2B5EF4-FFF2-40B4-BE49-F238E27FC236}">
                  <a16:creationId xmlns:a16="http://schemas.microsoft.com/office/drawing/2014/main" xmlns="" id="{F61FE076-2176-5049-8287-32F044B4F607}"/>
                </a:ext>
              </a:extLst>
            </p:cNvPr>
            <p:cNvSpPr txBox="1">
              <a:spLocks noChangeArrowheads="1"/>
            </p:cNvSpPr>
            <p:nvPr/>
          </p:nvSpPr>
          <p:spPr bwMode="auto">
            <a:xfrm>
              <a:off x="6886" y="4741"/>
              <a:ext cx="28575" cy="3524"/>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pitchFamily="34" charset="0"/>
                </a:rPr>
                <a:t>Congress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Text Box 2">
              <a:extLst>
                <a:ext uri="{FF2B5EF4-FFF2-40B4-BE49-F238E27FC236}">
                  <a16:creationId xmlns:a16="http://schemas.microsoft.com/office/drawing/2014/main" xmlns="" id="{A9C6C1D0-6A20-5643-85E7-1DBD017E917A}"/>
                </a:ext>
              </a:extLst>
            </p:cNvPr>
            <p:cNvSpPr txBox="1">
              <a:spLocks noChangeArrowheads="1"/>
            </p:cNvSpPr>
            <p:nvPr/>
          </p:nvSpPr>
          <p:spPr bwMode="auto">
            <a:xfrm>
              <a:off x="6886" y="9934"/>
              <a:ext cx="28575" cy="3524"/>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pitchFamily="34" charset="0"/>
                </a:rPr>
                <a:t>Office of Management &amp; Budget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 Box 2">
              <a:extLst>
                <a:ext uri="{FF2B5EF4-FFF2-40B4-BE49-F238E27FC236}">
                  <a16:creationId xmlns:a16="http://schemas.microsoft.com/office/drawing/2014/main" xmlns="" id="{474033B2-E2A5-6E47-A033-B1912FC7ADC6}"/>
                </a:ext>
              </a:extLst>
            </p:cNvPr>
            <p:cNvSpPr txBox="1">
              <a:spLocks noChangeArrowheads="1"/>
            </p:cNvSpPr>
            <p:nvPr/>
          </p:nvSpPr>
          <p:spPr bwMode="auto">
            <a:xfrm>
              <a:off x="6886" y="14901"/>
              <a:ext cx="28575" cy="3524"/>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pitchFamily="34" charset="0"/>
                </a:rPr>
                <a:t>DoD Comptroller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Text Box 2">
              <a:extLst>
                <a:ext uri="{FF2B5EF4-FFF2-40B4-BE49-F238E27FC236}">
                  <a16:creationId xmlns:a16="http://schemas.microsoft.com/office/drawing/2014/main" xmlns="" id="{E2AC3014-D950-B343-BADE-A3E10524C8AC}"/>
                </a:ext>
              </a:extLst>
            </p:cNvPr>
            <p:cNvSpPr txBox="1">
              <a:spLocks noChangeArrowheads="1"/>
            </p:cNvSpPr>
            <p:nvPr/>
          </p:nvSpPr>
          <p:spPr bwMode="auto">
            <a:xfrm>
              <a:off x="6886" y="20432"/>
              <a:ext cx="28575" cy="3525"/>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pitchFamily="34" charset="0"/>
                </a:rPr>
                <a:t>ASA (FM&amp;C)</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Down Arrow 23">
              <a:extLst>
                <a:ext uri="{FF2B5EF4-FFF2-40B4-BE49-F238E27FC236}">
                  <a16:creationId xmlns:a16="http://schemas.microsoft.com/office/drawing/2014/main" xmlns="" id="{21D8911E-DFFD-6D4B-AF76-4E6975628DB7}"/>
                </a:ext>
              </a:extLst>
            </p:cNvPr>
            <p:cNvSpPr>
              <a:spLocks noChangeArrowheads="1"/>
            </p:cNvSpPr>
            <p:nvPr/>
          </p:nvSpPr>
          <p:spPr bwMode="auto">
            <a:xfrm rot="1778168">
              <a:off x="18626" y="27657"/>
              <a:ext cx="3048" cy="6166"/>
            </a:xfrm>
            <a:prstGeom prst="downArrow">
              <a:avLst>
                <a:gd name="adj1" fmla="val 50000"/>
                <a:gd name="adj2" fmla="val 50003"/>
              </a:avLst>
            </a:prstGeom>
            <a:solidFill>
              <a:srgbClr val="000000"/>
            </a:solidFill>
            <a:ln w="25400">
              <a:no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7" name="Down Arrow 24">
              <a:extLst>
                <a:ext uri="{FF2B5EF4-FFF2-40B4-BE49-F238E27FC236}">
                  <a16:creationId xmlns:a16="http://schemas.microsoft.com/office/drawing/2014/main" xmlns="" id="{75CAD411-4484-564F-AC9E-50ACA0C20908}"/>
                </a:ext>
              </a:extLst>
            </p:cNvPr>
            <p:cNvSpPr>
              <a:spLocks noChangeArrowheads="1"/>
            </p:cNvSpPr>
            <p:nvPr/>
          </p:nvSpPr>
          <p:spPr bwMode="auto">
            <a:xfrm rot="-2111890">
              <a:off x="22126" y="27657"/>
              <a:ext cx="3048" cy="6166"/>
            </a:xfrm>
            <a:prstGeom prst="downArrow">
              <a:avLst>
                <a:gd name="adj1" fmla="val 50000"/>
                <a:gd name="adj2" fmla="val 50003"/>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8" name="Text Box 2">
              <a:extLst>
                <a:ext uri="{FF2B5EF4-FFF2-40B4-BE49-F238E27FC236}">
                  <a16:creationId xmlns:a16="http://schemas.microsoft.com/office/drawing/2014/main" xmlns="" id="{CECAFD34-37D2-9F4F-B505-1BDB7892BABC}"/>
                </a:ext>
              </a:extLst>
            </p:cNvPr>
            <p:cNvSpPr txBox="1">
              <a:spLocks noChangeArrowheads="1"/>
            </p:cNvSpPr>
            <p:nvPr/>
          </p:nvSpPr>
          <p:spPr bwMode="auto">
            <a:xfrm>
              <a:off x="0" y="25851"/>
              <a:ext cx="14001" cy="4572"/>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Chief, NGB</a:t>
              </a:r>
              <a:br>
                <a:rPr kumimoji="0" lang="en-US" sz="1100" b="0" i="0" u="none" strike="noStrike" cap="none" normalizeH="0" baseline="0">
                  <a:ln>
                    <a:noFill/>
                  </a:ln>
                  <a:solidFill>
                    <a:schemeClr val="tx1"/>
                  </a:solidFill>
                  <a:effectLst/>
                  <a:latin typeface="Calibri" pitchFamily="34" charset="0"/>
                  <a:cs typeface="Arial" pitchFamily="34" charset="0"/>
                </a:rPr>
              </a:br>
              <a:r>
                <a:rPr kumimoji="0" lang="en-US" sz="1100" b="0" i="0" u="none" strike="noStrike" cap="none" normalizeH="0" baseline="0">
                  <a:ln>
                    <a:noFill/>
                  </a:ln>
                  <a:solidFill>
                    <a:schemeClr val="tx1"/>
                  </a:solidFill>
                  <a:effectLst/>
                  <a:latin typeface="Calibri" pitchFamily="34" charset="0"/>
                  <a:cs typeface="Arial" pitchFamily="34" charset="0"/>
                </a:rPr>
                <a:t>Grants Authority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 Box 2">
              <a:extLst>
                <a:ext uri="{FF2B5EF4-FFF2-40B4-BE49-F238E27FC236}">
                  <a16:creationId xmlns:a16="http://schemas.microsoft.com/office/drawing/2014/main" xmlns="" id="{7E61C46A-F71C-3942-ABFE-4ACA5D46B46D}"/>
                </a:ext>
              </a:extLst>
            </p:cNvPr>
            <p:cNvSpPr txBox="1">
              <a:spLocks noChangeArrowheads="1"/>
            </p:cNvSpPr>
            <p:nvPr/>
          </p:nvSpPr>
          <p:spPr bwMode="auto">
            <a:xfrm>
              <a:off x="6886" y="34431"/>
              <a:ext cx="14192" cy="3270"/>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ARNG Comptroller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 Box 2">
              <a:extLst>
                <a:ext uri="{FF2B5EF4-FFF2-40B4-BE49-F238E27FC236}">
                  <a16:creationId xmlns:a16="http://schemas.microsoft.com/office/drawing/2014/main" xmlns="" id="{2537AA43-9856-DB42-9C45-75EA84CAB086}"/>
                </a:ext>
              </a:extLst>
            </p:cNvPr>
            <p:cNvSpPr txBox="1">
              <a:spLocks noChangeArrowheads="1"/>
            </p:cNvSpPr>
            <p:nvPr/>
          </p:nvSpPr>
          <p:spPr bwMode="auto">
            <a:xfrm>
              <a:off x="28560" y="34318"/>
              <a:ext cx="9430" cy="4857"/>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ARNG</a:t>
              </a:r>
              <a:br>
                <a:rPr kumimoji="0" lang="en-US" sz="1100" b="0" i="0" u="none" strike="noStrike" cap="none" normalizeH="0" baseline="0">
                  <a:ln>
                    <a:noFill/>
                  </a:ln>
                  <a:solidFill>
                    <a:schemeClr val="tx1"/>
                  </a:solidFill>
                  <a:effectLst/>
                  <a:latin typeface="Calibri" pitchFamily="34" charset="0"/>
                  <a:cs typeface="Arial" pitchFamily="34" charset="0"/>
                </a:rPr>
              </a:br>
              <a:r>
                <a:rPr kumimoji="0" lang="en-US" sz="1100" b="0" i="0" u="none" strike="noStrike" cap="none" normalizeH="0" baseline="0">
                  <a:ln>
                    <a:noFill/>
                  </a:ln>
                  <a:solidFill>
                    <a:schemeClr val="tx1"/>
                  </a:solidFill>
                  <a:effectLst/>
                  <a:latin typeface="Calibri" pitchFamily="34" charset="0"/>
                  <a:cs typeface="Arial" pitchFamily="34" charset="0"/>
                </a:rPr>
                <a:t>Installations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Text Box 2">
              <a:extLst>
                <a:ext uri="{FF2B5EF4-FFF2-40B4-BE49-F238E27FC236}">
                  <a16:creationId xmlns:a16="http://schemas.microsoft.com/office/drawing/2014/main" xmlns="" id="{DC471F9C-BA7C-0B46-BD2B-8B2E164EF166}"/>
                </a:ext>
              </a:extLst>
            </p:cNvPr>
            <p:cNvSpPr txBox="1">
              <a:spLocks noChangeArrowheads="1"/>
            </p:cNvSpPr>
            <p:nvPr/>
          </p:nvSpPr>
          <p:spPr bwMode="auto">
            <a:xfrm>
              <a:off x="4515" y="44591"/>
              <a:ext cx="6001" cy="4572"/>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Arial" pitchFamily="34" charset="0"/>
                </a:rPr>
                <a:t/>
              </a:r>
              <a:br>
                <a:rPr kumimoji="0" lang="en-US" sz="1100" b="0" i="0" u="none" strike="noStrike" cap="none" normalizeH="0" baseline="0">
                  <a:ln>
                    <a:noFill/>
                  </a:ln>
                  <a:solidFill>
                    <a:schemeClr val="tx1"/>
                  </a:solidFill>
                  <a:effectLst/>
                  <a:latin typeface="Times New Roman" pitchFamily="18" charset="0"/>
                  <a:cs typeface="Arial" pitchFamily="34" charset="0"/>
                </a:rPr>
              </a:br>
              <a:r>
                <a:rPr kumimoji="0" lang="en-US" sz="1100" b="0" i="0" u="none" strike="noStrike" cap="none" normalizeH="0" baseline="0">
                  <a:ln>
                    <a:noFill/>
                  </a:ln>
                  <a:solidFill>
                    <a:schemeClr val="tx1"/>
                  </a:solidFill>
                  <a:effectLst/>
                  <a:latin typeface="Calibri" pitchFamily="34" charset="0"/>
                  <a:cs typeface="Arial" pitchFamily="34" charset="0"/>
                </a:rPr>
                <a:t>OMNG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Text Box 2">
              <a:extLst>
                <a:ext uri="{FF2B5EF4-FFF2-40B4-BE49-F238E27FC236}">
                  <a16:creationId xmlns:a16="http://schemas.microsoft.com/office/drawing/2014/main" xmlns="" id="{36D02DDA-5B65-3147-A40D-0C80562B49A5}"/>
                </a:ext>
              </a:extLst>
            </p:cNvPr>
            <p:cNvSpPr txBox="1">
              <a:spLocks noChangeArrowheads="1"/>
            </p:cNvSpPr>
            <p:nvPr/>
          </p:nvSpPr>
          <p:spPr bwMode="auto">
            <a:xfrm>
              <a:off x="10611" y="44591"/>
              <a:ext cx="6001" cy="4572"/>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NGPA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Text Box 2">
              <a:extLst>
                <a:ext uri="{FF2B5EF4-FFF2-40B4-BE49-F238E27FC236}">
                  <a16:creationId xmlns:a16="http://schemas.microsoft.com/office/drawing/2014/main" xmlns="" id="{A644514D-DDB4-9A40-9D43-13B17E8403C8}"/>
                </a:ext>
              </a:extLst>
            </p:cNvPr>
            <p:cNvSpPr txBox="1">
              <a:spLocks noChangeArrowheads="1"/>
            </p:cNvSpPr>
            <p:nvPr/>
          </p:nvSpPr>
          <p:spPr bwMode="auto">
            <a:xfrm>
              <a:off x="16594" y="44591"/>
              <a:ext cx="10859" cy="4572"/>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Other</a:t>
              </a:r>
              <a:br>
                <a:rPr kumimoji="0" lang="en-US" sz="1100" b="0" i="0" u="none" strike="noStrike" cap="none" normalizeH="0" baseline="0">
                  <a:ln>
                    <a:noFill/>
                  </a:ln>
                  <a:solidFill>
                    <a:schemeClr val="tx1"/>
                  </a:solidFill>
                  <a:effectLst/>
                  <a:latin typeface="Calibri" pitchFamily="34" charset="0"/>
                  <a:cs typeface="Arial" pitchFamily="34" charset="0"/>
                </a:rPr>
              </a:br>
              <a:r>
                <a:rPr kumimoji="0" lang="en-US" sz="1100" b="0" i="0" u="none" strike="noStrike" cap="none" normalizeH="0" baseline="0">
                  <a:ln>
                    <a:noFill/>
                  </a:ln>
                  <a:solidFill>
                    <a:schemeClr val="tx1"/>
                  </a:solidFill>
                  <a:effectLst/>
                  <a:latin typeface="Calibri" pitchFamily="34" charset="0"/>
                  <a:cs typeface="Arial" pitchFamily="34" charset="0"/>
                </a:rPr>
                <a:t>Appropriations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2">
              <a:extLst>
                <a:ext uri="{FF2B5EF4-FFF2-40B4-BE49-F238E27FC236}">
                  <a16:creationId xmlns:a16="http://schemas.microsoft.com/office/drawing/2014/main" xmlns="" id="{6396CDE5-D714-6D45-8B85-334B45B1C6FC}"/>
                </a:ext>
              </a:extLst>
            </p:cNvPr>
            <p:cNvSpPr txBox="1">
              <a:spLocks noChangeArrowheads="1"/>
            </p:cNvSpPr>
            <p:nvPr/>
          </p:nvSpPr>
          <p:spPr bwMode="auto">
            <a:xfrm>
              <a:off x="30254" y="44591"/>
              <a:ext cx="7048" cy="4572"/>
            </a:xfrm>
            <a:prstGeom prst="rect">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MCNG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Down Arrow 290">
              <a:extLst>
                <a:ext uri="{FF2B5EF4-FFF2-40B4-BE49-F238E27FC236}">
                  <a16:creationId xmlns:a16="http://schemas.microsoft.com/office/drawing/2014/main" xmlns="" id="{2D04060D-0955-1A4D-BEBF-540E7346891B}"/>
                </a:ext>
              </a:extLst>
            </p:cNvPr>
            <p:cNvSpPr>
              <a:spLocks noChangeArrowheads="1"/>
            </p:cNvSpPr>
            <p:nvPr/>
          </p:nvSpPr>
          <p:spPr bwMode="auto">
            <a:xfrm>
              <a:off x="32060" y="39285"/>
              <a:ext cx="2286" cy="4096"/>
            </a:xfrm>
            <a:prstGeom prst="downArrow">
              <a:avLst>
                <a:gd name="adj1" fmla="val 50000"/>
                <a:gd name="adj2" fmla="val 50004"/>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xmlns="" id="{FB69B3BE-3772-FE4C-859B-8F72A1F17A3B}"/>
              </a:ext>
            </a:extLst>
          </p:cNvPr>
          <p:cNvSpPr txBox="1">
            <a:spLocks noGrp="1"/>
          </p:cNvSpPr>
          <p:nvPr>
            <p:ph type="title"/>
          </p:nvPr>
        </p:nvSpPr>
        <p:spPr>
          <a:xfrm>
            <a:off x="838200" y="760141"/>
            <a:ext cx="10515600" cy="535531"/>
          </a:xfrm>
          <a:prstGeom prst="rect">
            <a:avLst/>
          </a:prstGeom>
          <a:noFill/>
        </p:spPr>
        <p:txBody>
          <a:bodyPr wrap="square" rtlCol="0">
            <a:spAutoFit/>
          </a:bodyPr>
          <a:lstStyle/>
          <a:p>
            <a:pPr algn="ctr"/>
            <a:r>
              <a:rPr lang="en-US" sz="3200" b="1" u="sng" dirty="0"/>
              <a:t>Flow of Funds to the Army National Guard</a:t>
            </a:r>
          </a:p>
        </p:txBody>
      </p:sp>
      <p:sp>
        <p:nvSpPr>
          <p:cNvPr id="2" name="TextBox 1">
            <a:extLst>
              <a:ext uri="{FF2B5EF4-FFF2-40B4-BE49-F238E27FC236}">
                <a16:creationId xmlns:a16="http://schemas.microsoft.com/office/drawing/2014/main" xmlns="" id="{2C9B9C63-F7BA-1F4C-B92B-22AFED3FBCAC}"/>
              </a:ext>
            </a:extLst>
          </p:cNvPr>
          <p:cNvSpPr txBox="1"/>
          <p:nvPr/>
        </p:nvSpPr>
        <p:spPr>
          <a:xfrm>
            <a:off x="10386361" y="30287"/>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2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98961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51AB6-912C-5745-B4F3-E5ABE8DB0FEC}"/>
              </a:ext>
            </a:extLst>
          </p:cNvPr>
          <p:cNvSpPr>
            <a:spLocks noGrp="1"/>
          </p:cNvSpPr>
          <p:nvPr>
            <p:ph type="title"/>
          </p:nvPr>
        </p:nvSpPr>
        <p:spPr>
          <a:xfrm>
            <a:off x="922866" y="248708"/>
            <a:ext cx="10515600" cy="1325563"/>
          </a:xfrm>
        </p:spPr>
        <p:txBody>
          <a:bodyPr/>
          <a:lstStyle/>
          <a:p>
            <a:pPr algn="ctr"/>
            <a:r>
              <a:rPr lang="en-US" dirty="0"/>
              <a:t>National Guard Overview</a:t>
            </a:r>
          </a:p>
        </p:txBody>
      </p:sp>
      <p:sp>
        <p:nvSpPr>
          <p:cNvPr id="3" name="Content Placeholder 2">
            <a:extLst>
              <a:ext uri="{FF2B5EF4-FFF2-40B4-BE49-F238E27FC236}">
                <a16:creationId xmlns:a16="http://schemas.microsoft.com/office/drawing/2014/main" xmlns="" id="{4C7E4383-E354-9845-9EEE-B9C7F46044B3}"/>
              </a:ext>
            </a:extLst>
          </p:cNvPr>
          <p:cNvSpPr>
            <a:spLocks noGrp="1"/>
          </p:cNvSpPr>
          <p:nvPr>
            <p:ph idx="1"/>
          </p:nvPr>
        </p:nvSpPr>
        <p:spPr>
          <a:xfrm>
            <a:off x="838200" y="2159058"/>
            <a:ext cx="10515600" cy="4351338"/>
          </a:xfrm>
        </p:spPr>
        <p:txBody>
          <a:bodyPr>
            <a:normAutofit fontScale="92500" lnSpcReduction="20000"/>
          </a:bodyPr>
          <a:lstStyle/>
          <a:p>
            <a:r>
              <a:rPr lang="en-US" dirty="0"/>
              <a:t>The National Guard has been defending the nation for over 377 years</a:t>
            </a:r>
          </a:p>
          <a:p>
            <a:r>
              <a:rPr lang="en-US" dirty="0"/>
              <a:t>There are 54 separate National Guard organizations in the 50 States, 3 Territories, and the District of Columbia  </a:t>
            </a:r>
          </a:p>
          <a:p>
            <a:r>
              <a:rPr lang="en-US" dirty="0"/>
              <a:t>The National Guard is a “Dual Status” organization with a Federal and State mission  </a:t>
            </a:r>
          </a:p>
          <a:p>
            <a:r>
              <a:rPr lang="en-US" dirty="0"/>
              <a:t>The Federal mission is to serve as the operational reserve component of the Army and the Air Force  </a:t>
            </a:r>
          </a:p>
          <a:p>
            <a:r>
              <a:rPr lang="en-US" dirty="0"/>
              <a:t>The State mission is to respond to domestic and homeland security emergencies under the Command and Control of the Governor.  </a:t>
            </a:r>
          </a:p>
          <a:p>
            <a:r>
              <a:rPr lang="en-US" dirty="0"/>
              <a:t>Currently there are 335,500 Soldiers in the Army National Guard and 105,500 Airmen in the Air National Guard.  </a:t>
            </a:r>
          </a:p>
          <a:p>
            <a:r>
              <a:rPr lang="en-US" dirty="0"/>
              <a:t>The Army Guard is in over 2,600 communities across the nation</a:t>
            </a:r>
          </a:p>
        </p:txBody>
      </p:sp>
      <p:sp>
        <p:nvSpPr>
          <p:cNvPr id="4" name="TextBox 3">
            <a:extLst>
              <a:ext uri="{FF2B5EF4-FFF2-40B4-BE49-F238E27FC236}">
                <a16:creationId xmlns:a16="http://schemas.microsoft.com/office/drawing/2014/main" xmlns="" id="{CB53EA91-0405-2445-850A-F4DC6BB60680}"/>
              </a:ext>
            </a:extLst>
          </p:cNvPr>
          <p:cNvSpPr txBox="1"/>
          <p:nvPr/>
        </p:nvSpPr>
        <p:spPr>
          <a:xfrm>
            <a:off x="10363200" y="33742"/>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287069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42CE84-A8EA-1A47-B4F8-D581E19B68AD}"/>
              </a:ext>
            </a:extLst>
          </p:cNvPr>
          <p:cNvSpPr txBox="1">
            <a:spLocks noGrp="1"/>
          </p:cNvSpPr>
          <p:nvPr>
            <p:ph type="title"/>
          </p:nvPr>
        </p:nvSpPr>
        <p:spPr>
          <a:xfrm>
            <a:off x="838200" y="732441"/>
            <a:ext cx="10515600" cy="590931"/>
          </a:xfrm>
          <a:prstGeom prst="rect">
            <a:avLst/>
          </a:prstGeom>
          <a:noFill/>
        </p:spPr>
        <p:txBody>
          <a:bodyPr wrap="square" rtlCol="0">
            <a:spAutoFit/>
          </a:bodyPr>
          <a:lstStyle/>
          <a:p>
            <a:pPr algn="ctr"/>
            <a:r>
              <a:rPr lang="en-US" sz="3600" b="1" dirty="0"/>
              <a:t>The Role of the National Guard Bureau</a:t>
            </a:r>
          </a:p>
        </p:txBody>
      </p:sp>
      <p:pic>
        <p:nvPicPr>
          <p:cNvPr id="2" name="Picture 2">
            <a:extLst>
              <a:ext uri="{FF2B5EF4-FFF2-40B4-BE49-F238E27FC236}">
                <a16:creationId xmlns:a16="http://schemas.microsoft.com/office/drawing/2014/main" xmlns="" id="{BD970C5D-69A9-B74E-AEB2-712C93AEC468}"/>
              </a:ext>
            </a:extLst>
          </p:cNvPr>
          <p:cNvPicPr>
            <a:picLocks noGrp="1" noChangeAspect="1" noChangeArrowheads="1"/>
          </p:cNvPicPr>
          <p:nvPr>
            <p:ph idx="1"/>
          </p:nvPr>
        </p:nvPicPr>
        <p:blipFill>
          <a:blip r:embed="rId3" cstate="print"/>
          <a:srcRect/>
          <a:stretch>
            <a:fillRect/>
          </a:stretch>
        </p:blipFill>
        <p:spPr bwMode="auto">
          <a:xfrm>
            <a:off x="1735667" y="1239627"/>
            <a:ext cx="8879416" cy="4041455"/>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xmlns="" id="{A2E7A81A-167D-B446-AA02-E342BDA61E08}"/>
              </a:ext>
            </a:extLst>
          </p:cNvPr>
          <p:cNvSpPr txBox="1"/>
          <p:nvPr/>
        </p:nvSpPr>
        <p:spPr>
          <a:xfrm>
            <a:off x="1833034" y="4911105"/>
            <a:ext cx="8305800" cy="1754326"/>
          </a:xfrm>
          <a:prstGeom prst="rect">
            <a:avLst/>
          </a:prstGeom>
          <a:noFill/>
        </p:spPr>
        <p:txBody>
          <a:bodyPr wrap="square" rtlCol="0">
            <a:spAutoFit/>
          </a:bodyPr>
          <a:lstStyle/>
          <a:p>
            <a:pPr>
              <a:buFont typeface="Arial" pitchFamily="34" charset="0"/>
              <a:buChar char="•"/>
            </a:pPr>
            <a:r>
              <a:rPr lang="en-US" b="1" dirty="0"/>
              <a:t>  NGB is:</a:t>
            </a:r>
          </a:p>
          <a:p>
            <a:pPr lvl="1">
              <a:buFont typeface="Arial" pitchFamily="34" charset="0"/>
              <a:buChar char="•"/>
            </a:pPr>
            <a:r>
              <a:rPr lang="en-US" b="1" dirty="0"/>
              <a:t> defined as a joint activity of the Department of Defense</a:t>
            </a:r>
          </a:p>
          <a:p>
            <a:pPr lvl="1">
              <a:buFont typeface="Arial" pitchFamily="34" charset="0"/>
              <a:buChar char="•"/>
            </a:pPr>
            <a:r>
              <a:rPr lang="en-US" b="1" dirty="0"/>
              <a:t>  led by a Four Star General who serves on the Joint Chiefs of Staff</a:t>
            </a:r>
          </a:p>
          <a:p>
            <a:pPr lvl="1">
              <a:buFont typeface="Arial" pitchFamily="34" charset="0"/>
              <a:buChar char="•"/>
            </a:pPr>
            <a:r>
              <a:rPr lang="en-US" b="1" dirty="0"/>
              <a:t>  serves as the channel of communication on all matters pertaining to the States</a:t>
            </a:r>
          </a:p>
          <a:p>
            <a:pPr lvl="1">
              <a:buFont typeface="Arial" pitchFamily="34" charset="0"/>
              <a:buChar char="•"/>
            </a:pPr>
            <a:r>
              <a:rPr lang="en-US" b="1" dirty="0"/>
              <a:t>  oversees the allocation and use of all federal funding provided to the </a:t>
            </a:r>
            <a:r>
              <a:rPr lang="en-US" b="1"/>
              <a:t>States,         Territories </a:t>
            </a:r>
            <a:r>
              <a:rPr lang="en-US" b="1" dirty="0"/>
              <a:t>and the District of Columbia </a:t>
            </a:r>
          </a:p>
        </p:txBody>
      </p:sp>
      <p:sp>
        <p:nvSpPr>
          <p:cNvPr id="8" name="TextBox 7">
            <a:extLst>
              <a:ext uri="{FF2B5EF4-FFF2-40B4-BE49-F238E27FC236}">
                <a16:creationId xmlns:a16="http://schemas.microsoft.com/office/drawing/2014/main" xmlns="" id="{0F8B9045-710D-FB47-A333-1E8D875AE29E}"/>
              </a:ext>
            </a:extLst>
          </p:cNvPr>
          <p:cNvSpPr txBox="1"/>
          <p:nvPr/>
        </p:nvSpPr>
        <p:spPr>
          <a:xfrm>
            <a:off x="10456333" y="30710"/>
            <a:ext cx="1591733" cy="12926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7" name="Picture 4">
            <a:extLst>
              <a:ext uri="{FF2B5EF4-FFF2-40B4-BE49-F238E27FC236}">
                <a16:creationId xmlns:a16="http://schemas.microsoft.com/office/drawing/2014/main" xmlns="" id="{93532F3D-A28F-9B40-8823-AFE4F4B0D8D1}"/>
              </a:ext>
            </a:extLst>
          </p:cNvPr>
          <p:cNvPicPr>
            <a:picLocks noChangeAspect="1"/>
          </p:cNvPicPr>
          <p:nvPr/>
        </p:nvPicPr>
        <p:blipFill>
          <a:blip r:embed="rId4"/>
          <a:stretch>
            <a:fillRect/>
          </a:stretch>
        </p:blipFill>
        <p:spPr>
          <a:xfrm>
            <a:off x="31095" y="-2521"/>
            <a:ext cx="1573261" cy="1573261"/>
          </a:xfrm>
          <a:prstGeom prst="rect">
            <a:avLst/>
          </a:prstGeom>
        </p:spPr>
      </p:pic>
    </p:spTree>
    <p:extLst>
      <p:ext uri="{BB962C8B-B14F-4D97-AF65-F5344CB8AC3E}">
        <p14:creationId xmlns:p14="http://schemas.microsoft.com/office/powerpoint/2010/main" val="241677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D6CB4-BEFB-6748-BED9-B5EDDAE40F15}"/>
              </a:ext>
            </a:extLst>
          </p:cNvPr>
          <p:cNvSpPr>
            <a:spLocks noGrp="1"/>
          </p:cNvSpPr>
          <p:nvPr>
            <p:ph type="title"/>
          </p:nvPr>
        </p:nvSpPr>
        <p:spPr/>
        <p:txBody>
          <a:bodyPr/>
          <a:lstStyle/>
          <a:p>
            <a:pPr algn="ctr"/>
            <a:r>
              <a:rPr lang="en-US" b="1" u="sng" dirty="0"/>
              <a:t>Associations</a:t>
            </a:r>
          </a:p>
        </p:txBody>
      </p:sp>
      <p:sp>
        <p:nvSpPr>
          <p:cNvPr id="3" name="Content Placeholder 2">
            <a:extLst>
              <a:ext uri="{FF2B5EF4-FFF2-40B4-BE49-F238E27FC236}">
                <a16:creationId xmlns:a16="http://schemas.microsoft.com/office/drawing/2014/main" xmlns="" id="{A24FE27C-B263-2E43-AC52-6FD53BC9FAF5}"/>
              </a:ext>
            </a:extLst>
          </p:cNvPr>
          <p:cNvSpPr>
            <a:spLocks noGrp="1"/>
          </p:cNvSpPr>
          <p:nvPr>
            <p:ph idx="1"/>
          </p:nvPr>
        </p:nvSpPr>
        <p:spPr>
          <a:xfrm>
            <a:off x="1064557" y="2141537"/>
            <a:ext cx="10515600" cy="4351338"/>
          </a:xfrm>
        </p:spPr>
        <p:txBody>
          <a:bodyPr/>
          <a:lstStyle/>
          <a:p>
            <a:r>
              <a:rPr lang="en-US" dirty="0"/>
              <a:t>NGAUS- National Guard Association of the United States.</a:t>
            </a:r>
          </a:p>
          <a:p>
            <a:endParaRPr lang="en-US" dirty="0"/>
          </a:p>
          <a:p>
            <a:r>
              <a:rPr lang="en-US" dirty="0"/>
              <a:t>EANGUS- Enlisted Association of the National Guard of the United States.</a:t>
            </a:r>
          </a:p>
          <a:p>
            <a:endParaRPr lang="en-US" dirty="0"/>
          </a:p>
          <a:p>
            <a:r>
              <a:rPr lang="en-US" dirty="0"/>
              <a:t>AGAUS- Adjutant’s General Association of the United States.</a:t>
            </a:r>
          </a:p>
          <a:p>
            <a:endParaRPr lang="en-US" dirty="0"/>
          </a:p>
          <a:p>
            <a:r>
              <a:rPr lang="en-US" dirty="0"/>
              <a:t>NGEDA- National Guard Executive Directors Association.</a:t>
            </a:r>
          </a:p>
        </p:txBody>
      </p:sp>
      <p:sp>
        <p:nvSpPr>
          <p:cNvPr id="4" name="TextBox 3">
            <a:extLst>
              <a:ext uri="{FF2B5EF4-FFF2-40B4-BE49-F238E27FC236}">
                <a16:creationId xmlns:a16="http://schemas.microsoft.com/office/drawing/2014/main" xmlns="" id="{E743FE80-804B-CB49-B37C-CDE1D00A328F}"/>
              </a:ext>
            </a:extLst>
          </p:cNvPr>
          <p:cNvSpPr txBox="1"/>
          <p:nvPr/>
        </p:nvSpPr>
        <p:spPr>
          <a:xfrm>
            <a:off x="10423852" y="-8591"/>
            <a:ext cx="185989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386017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lvl="0"/>
            <a:r>
              <a:rPr lang="en-US" b="1" dirty="0"/>
              <a:t>NGAUS is a professional non-profit association and lobbies on behalf of the officers of the Army National Guard.</a:t>
            </a:r>
          </a:p>
          <a:p>
            <a:pPr marL="0" lvl="0" indent="0">
              <a:buNone/>
            </a:pPr>
            <a:endParaRPr lang="en-US" b="1" dirty="0"/>
          </a:p>
          <a:p>
            <a:pPr lvl="0"/>
            <a:r>
              <a:rPr lang="en-US" b="1" dirty="0"/>
              <a:t>NGAUS develops their legislative priorities through the development of resolutions that once submitted by the various states are voted upon by the national membership at the NGAUS annual conference.  These priorities are published and released each December at the NGAUS Industry Day.</a:t>
            </a:r>
          </a:p>
          <a:p>
            <a:pPr marL="0" lvl="0" indent="0">
              <a:buNone/>
            </a:pPr>
            <a:endParaRPr lang="en-US" b="1" dirty="0"/>
          </a:p>
          <a:p>
            <a:pPr lvl="0"/>
            <a:r>
              <a:rPr lang="en-US" b="1" dirty="0"/>
              <a:t>NGAUS Task Forces are special committees appointed by the NGAUS Chairman of the board to assist the NGAUS Legislative team on processing and prioritizing state submitted resolutions.  Corporate members participate in Task Force meetings.</a:t>
            </a:r>
          </a:p>
          <a:p>
            <a:pPr marL="0" lvl="0" indent="0">
              <a:buNone/>
            </a:pPr>
            <a:endParaRPr lang="en-US" b="1" dirty="0"/>
          </a:p>
          <a:p>
            <a:pPr lvl="0"/>
            <a:r>
              <a:rPr lang="en-US" b="1" dirty="0"/>
              <a:t>NGAUS received corporate input through the NGAUS Corporate Advisor Panel.</a:t>
            </a:r>
          </a:p>
          <a:p>
            <a:pPr marL="0" lvl="0" indent="0">
              <a:buNone/>
            </a:pPr>
            <a:endParaRPr lang="en-US" b="1" dirty="0"/>
          </a:p>
          <a:p>
            <a:pPr lvl="0"/>
            <a:r>
              <a:rPr lang="en-US" b="1" dirty="0"/>
              <a:t>State Associations meet in the March through June timeframe.</a:t>
            </a:r>
          </a:p>
          <a:p>
            <a:pPr lvl="0"/>
            <a:endParaRPr lang="en-US" b="1" dirty="0"/>
          </a:p>
          <a:p>
            <a:pPr lvl="0"/>
            <a:r>
              <a:rPr lang="en-US" b="1" dirty="0"/>
              <a:t>NGAUS holds an annual conference in the August-September timeframe.  This year the annual conference will be held in </a:t>
            </a:r>
            <a:r>
              <a:rPr lang="en-US" b="1" dirty="0" smtClean="0"/>
              <a:t>Denver, CO, 30AUG-3SEP.</a:t>
            </a:r>
            <a:endParaRPr lang="en-US" b="1" dirty="0"/>
          </a:p>
          <a:p>
            <a:endParaRPr lang="en-US" dirty="0"/>
          </a:p>
        </p:txBody>
      </p:sp>
      <p:sp>
        <p:nvSpPr>
          <p:cNvPr id="4" name="Title 3">
            <a:extLst>
              <a:ext uri="{FF2B5EF4-FFF2-40B4-BE49-F238E27FC236}">
                <a16:creationId xmlns:a16="http://schemas.microsoft.com/office/drawing/2014/main" xmlns="" id="{C6580836-7CD1-5948-9969-8E54357195C4}"/>
              </a:ext>
            </a:extLst>
          </p:cNvPr>
          <p:cNvSpPr txBox="1">
            <a:spLocks/>
          </p:cNvSpPr>
          <p:nvPr/>
        </p:nvSpPr>
        <p:spPr>
          <a:xfrm>
            <a:off x="838200" y="843240"/>
            <a:ext cx="10515600"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u="sng" dirty="0" smtClean="0"/>
              <a:t>National Guard Association of the United States (NGAUS)</a:t>
            </a:r>
            <a:endParaRPr lang="en-US" sz="2000" b="1" u="sng" dirty="0"/>
          </a:p>
        </p:txBody>
      </p:sp>
      <p:sp>
        <p:nvSpPr>
          <p:cNvPr id="6" name="TextBox 5">
            <a:extLst>
              <a:ext uri="{FF2B5EF4-FFF2-40B4-BE49-F238E27FC236}">
                <a16:creationId xmlns:a16="http://schemas.microsoft.com/office/drawing/2014/main" xmlns="" id="{5E0F331F-D331-ED45-98E1-ABC420F8B3F3}"/>
              </a:ext>
            </a:extLst>
          </p:cNvPr>
          <p:cNvSpPr txBox="1"/>
          <p:nvPr/>
        </p:nvSpPr>
        <p:spPr>
          <a:xfrm>
            <a:off x="10439400" y="0"/>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7"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367921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580836-7CD1-5948-9969-8E54357195C4}"/>
              </a:ext>
            </a:extLst>
          </p:cNvPr>
          <p:cNvSpPr txBox="1">
            <a:spLocks noGrp="1"/>
          </p:cNvSpPr>
          <p:nvPr>
            <p:ph type="title"/>
          </p:nvPr>
        </p:nvSpPr>
        <p:spPr>
          <a:xfrm>
            <a:off x="838200" y="843240"/>
            <a:ext cx="10515600" cy="369332"/>
          </a:xfrm>
          <a:prstGeom prst="rect">
            <a:avLst/>
          </a:prstGeom>
          <a:noFill/>
        </p:spPr>
        <p:txBody>
          <a:bodyPr wrap="square" rtlCol="0">
            <a:spAutoFit/>
          </a:bodyPr>
          <a:lstStyle/>
          <a:p>
            <a:pPr algn="ctr"/>
            <a:r>
              <a:rPr lang="en-US" sz="2000" b="1" u="sng" dirty="0"/>
              <a:t>The Enlisted Association of the National Guard of the United States (EANGUS)</a:t>
            </a:r>
          </a:p>
        </p:txBody>
      </p:sp>
      <p:sp>
        <p:nvSpPr>
          <p:cNvPr id="2" name="Content Placeholder 1">
            <a:extLst>
              <a:ext uri="{FF2B5EF4-FFF2-40B4-BE49-F238E27FC236}">
                <a16:creationId xmlns:a16="http://schemas.microsoft.com/office/drawing/2014/main" xmlns="" id="{5AAEB3E8-B87D-644D-A681-FBCD61048699}"/>
              </a:ext>
            </a:extLst>
          </p:cNvPr>
          <p:cNvSpPr>
            <a:spLocks noGrp="1"/>
          </p:cNvSpPr>
          <p:nvPr>
            <p:ph idx="1"/>
          </p:nvPr>
        </p:nvSpPr>
        <p:spPr>
          <a:xfrm>
            <a:off x="838200" y="1825625"/>
            <a:ext cx="10515600" cy="4867999"/>
          </a:xfrm>
          <a:prstGeom prst="rect">
            <a:avLst/>
          </a:prstGeom>
        </p:spPr>
        <p:txBody>
          <a:bodyPr wrap="square">
            <a:spAutoFit/>
          </a:bodyPr>
          <a:lstStyle/>
          <a:p>
            <a:pPr marL="285750" indent="-285750">
              <a:buFont typeface="Arial"/>
              <a:buChar char="•"/>
            </a:pPr>
            <a:endParaRPr lang="en-US" sz="2000" dirty="0"/>
          </a:p>
          <a:p>
            <a:pPr marL="285750" indent="-285750">
              <a:buFont typeface="Arial"/>
              <a:buChar char="•"/>
            </a:pPr>
            <a:r>
              <a:rPr lang="en-US" sz="2000" dirty="0"/>
              <a:t>EANGUS is the only military association that concentrates solely on the enlisted members of the Army and Air National Guard both active and retired.  It represents the 400,000 plus enlisted Soldiers and Airmen of the National Guard to ensure they have the proper equipment on hand to perform both their Federal and State mission.  </a:t>
            </a:r>
          </a:p>
          <a:p>
            <a:endParaRPr lang="en-US" sz="2000" dirty="0"/>
          </a:p>
          <a:p>
            <a:pPr marL="285750" indent="-285750">
              <a:buFont typeface="Arial"/>
              <a:buChar char="•"/>
            </a:pPr>
            <a:r>
              <a:rPr lang="en-US" sz="2000" dirty="0"/>
              <a:t>EANGUS also lobbies the Congress for benefits for all members of the National Guard and coordinates their efforts with NGAUS and AGAUS.</a:t>
            </a:r>
          </a:p>
          <a:p>
            <a:pPr marL="285750" indent="-285750">
              <a:buFont typeface="Arial"/>
              <a:buChar char="•"/>
            </a:pPr>
            <a:endParaRPr lang="en-US" sz="2000" dirty="0"/>
          </a:p>
          <a:p>
            <a:pPr marL="285750" indent="-285750">
              <a:buFont typeface="Arial"/>
              <a:buChar char="•"/>
            </a:pPr>
            <a:r>
              <a:rPr lang="en-US" sz="2000" dirty="0"/>
              <a:t>Most state association meetings are held between February and June.  Some are separate from state NGAUS conferences and some are held jointly.</a:t>
            </a:r>
          </a:p>
          <a:p>
            <a:endParaRPr lang="en-US" sz="2000" dirty="0"/>
          </a:p>
          <a:p>
            <a:pPr marL="285750" indent="-285750">
              <a:buFont typeface="Arial"/>
              <a:buChar char="•"/>
            </a:pPr>
            <a:r>
              <a:rPr lang="en-US" sz="2000" dirty="0"/>
              <a:t>EANGUS holds an annual conference in August.  This year the conference will be in Des Moines, Iowa, 3-8 August.</a:t>
            </a:r>
          </a:p>
        </p:txBody>
      </p:sp>
      <p:sp>
        <p:nvSpPr>
          <p:cNvPr id="3" name="TextBox 2">
            <a:extLst>
              <a:ext uri="{FF2B5EF4-FFF2-40B4-BE49-F238E27FC236}">
                <a16:creationId xmlns:a16="http://schemas.microsoft.com/office/drawing/2014/main" xmlns="" id="{5E0F331F-D331-ED45-98E1-ABC420F8B3F3}"/>
              </a:ext>
            </a:extLst>
          </p:cNvPr>
          <p:cNvSpPr txBox="1"/>
          <p:nvPr/>
        </p:nvSpPr>
        <p:spPr>
          <a:xfrm>
            <a:off x="10439400" y="0"/>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35137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D9BAE5-8B60-7B4D-AB74-9263884442B9}"/>
              </a:ext>
            </a:extLst>
          </p:cNvPr>
          <p:cNvSpPr>
            <a:spLocks noGrp="1"/>
          </p:cNvSpPr>
          <p:nvPr>
            <p:ph idx="1"/>
          </p:nvPr>
        </p:nvSpPr>
        <p:spPr>
          <a:xfrm>
            <a:off x="838200" y="2270125"/>
            <a:ext cx="10515600" cy="4351338"/>
          </a:xfrm>
        </p:spPr>
        <p:txBody>
          <a:bodyPr>
            <a:normAutofit fontScale="55000" lnSpcReduction="20000"/>
          </a:bodyPr>
          <a:lstStyle/>
          <a:p>
            <a:r>
              <a:rPr lang="en-US" sz="2900" b="1" dirty="0"/>
              <a:t>AGAUS represents the senior leadership of the Army and Air National Guard of the 54 States, Territories and District of Columbia.</a:t>
            </a:r>
          </a:p>
          <a:p>
            <a:pPr marL="0" indent="0">
              <a:buNone/>
            </a:pPr>
            <a:endParaRPr lang="en-US" sz="2900" b="1" dirty="0"/>
          </a:p>
          <a:p>
            <a:pPr lvl="0"/>
            <a:r>
              <a:rPr lang="en-US" sz="2900" b="1" dirty="0"/>
              <a:t>AGAUS is committed to a central leadership role in promoting and supporting an adequate state and national security, the efficiency of the Army and Air National Guards of the respective states, and in facilitating and improving the administration of the National Guard affairs through the agencies of the Department of Defense and the several states.</a:t>
            </a:r>
          </a:p>
          <a:p>
            <a:pPr marL="0" lvl="0" indent="0">
              <a:buNone/>
            </a:pPr>
            <a:endParaRPr lang="en-US" sz="2900" b="1" dirty="0"/>
          </a:p>
          <a:p>
            <a:pPr lvl="0"/>
            <a:r>
              <a:rPr lang="en-US" sz="2900" b="1" dirty="0"/>
              <a:t>AGAUS  is committed to ensure the National Guard is organized, equipped, and postured to fulfill their responsibilities across the full spectrum of operations.</a:t>
            </a:r>
          </a:p>
          <a:p>
            <a:pPr marL="0" lvl="0" indent="0">
              <a:buNone/>
            </a:pPr>
            <a:endParaRPr lang="en-US" sz="2900" b="1" dirty="0"/>
          </a:p>
          <a:p>
            <a:pPr lvl="0"/>
            <a:r>
              <a:rPr lang="en-US" sz="2900" b="1" dirty="0"/>
              <a:t>AGAUS meets twice yearly at the AGAUS Annual meeting in June and the AGAUS Mid-winter meeting in February.</a:t>
            </a:r>
          </a:p>
          <a:p>
            <a:pPr lvl="0"/>
            <a:endParaRPr lang="en-US" sz="2900" b="1" dirty="0"/>
          </a:p>
          <a:p>
            <a:pPr lvl="0"/>
            <a:r>
              <a:rPr lang="en-US" sz="2900" b="1" dirty="0" smtClean="0"/>
              <a:t>AGAUS met </a:t>
            </a:r>
            <a:r>
              <a:rPr lang="en-US" sz="2900" b="1" dirty="0"/>
              <a:t>in Whitefish, MT, 2-6 June, </a:t>
            </a:r>
            <a:r>
              <a:rPr lang="en-US" sz="2900" b="1" dirty="0" smtClean="0"/>
              <a:t>2019  </a:t>
            </a:r>
          </a:p>
          <a:p>
            <a:pPr lvl="0"/>
            <a:endParaRPr lang="en-US" sz="2900" b="1" dirty="0"/>
          </a:p>
          <a:p>
            <a:pPr lvl="0"/>
            <a:r>
              <a:rPr lang="en-US" sz="2900" b="1" dirty="0" smtClean="0"/>
              <a:t>Industry is welcome to attend.</a:t>
            </a:r>
            <a:endParaRPr lang="en-US" sz="2900" b="1" dirty="0"/>
          </a:p>
          <a:p>
            <a:pPr marL="0" indent="0">
              <a:buNone/>
            </a:pPr>
            <a:endParaRPr lang="en-US" sz="2800" b="1" dirty="0"/>
          </a:p>
        </p:txBody>
      </p:sp>
      <p:sp>
        <p:nvSpPr>
          <p:cNvPr id="4" name="Title 1">
            <a:extLst>
              <a:ext uri="{FF2B5EF4-FFF2-40B4-BE49-F238E27FC236}">
                <a16:creationId xmlns:a16="http://schemas.microsoft.com/office/drawing/2014/main" xmlns="" id="{527A27B9-6F52-6C4A-B4E8-5C9B37A7BF43}"/>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u="sng" dirty="0"/>
              <a:t>The Adjutants General Association of the United States (AGAUS)</a:t>
            </a:r>
          </a:p>
        </p:txBody>
      </p:sp>
      <p:sp>
        <p:nvSpPr>
          <p:cNvPr id="2" name="TextBox 1">
            <a:extLst>
              <a:ext uri="{FF2B5EF4-FFF2-40B4-BE49-F238E27FC236}">
                <a16:creationId xmlns:a16="http://schemas.microsoft.com/office/drawing/2014/main" xmlns="" id="{83A67E82-32F1-9842-AEEC-7F6FC15EA06A}"/>
              </a:ext>
            </a:extLst>
          </p:cNvPr>
          <p:cNvSpPr txBox="1"/>
          <p:nvPr/>
        </p:nvSpPr>
        <p:spPr>
          <a:xfrm>
            <a:off x="10187517" y="31750"/>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313089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10B46-87B0-AD49-BB65-604537FD6DF4}"/>
              </a:ext>
            </a:extLst>
          </p:cNvPr>
          <p:cNvSpPr>
            <a:spLocks noGrp="1"/>
          </p:cNvSpPr>
          <p:nvPr>
            <p:ph type="title"/>
          </p:nvPr>
        </p:nvSpPr>
        <p:spPr/>
        <p:txBody>
          <a:bodyPr>
            <a:normAutofit/>
          </a:bodyPr>
          <a:lstStyle/>
          <a:p>
            <a:pPr algn="ctr"/>
            <a:r>
              <a:rPr lang="en-US" sz="3200" b="1" u="sng" dirty="0"/>
              <a:t>National Guard Executive Directors Association</a:t>
            </a:r>
          </a:p>
        </p:txBody>
      </p:sp>
      <p:sp>
        <p:nvSpPr>
          <p:cNvPr id="3" name="Content Placeholder 2">
            <a:extLst>
              <a:ext uri="{FF2B5EF4-FFF2-40B4-BE49-F238E27FC236}">
                <a16:creationId xmlns:a16="http://schemas.microsoft.com/office/drawing/2014/main" xmlns="" id="{9CA76471-E74C-524F-B7CB-A88F7B959A1F}"/>
              </a:ext>
            </a:extLst>
          </p:cNvPr>
          <p:cNvSpPr>
            <a:spLocks noGrp="1"/>
          </p:cNvSpPr>
          <p:nvPr>
            <p:ph idx="1"/>
          </p:nvPr>
        </p:nvSpPr>
        <p:spPr>
          <a:xfrm>
            <a:off x="954617" y="2141537"/>
            <a:ext cx="10515600" cy="4351338"/>
          </a:xfrm>
        </p:spPr>
        <p:txBody>
          <a:bodyPr/>
          <a:lstStyle/>
          <a:p>
            <a:r>
              <a:rPr lang="en-US" sz="1800" dirty="0">
                <a:solidFill>
                  <a:prstClr val="black"/>
                </a:solidFill>
                <a:latin typeface="OpenSans-Regular"/>
              </a:rPr>
              <a:t>To provide a forum for the exchange of timely information of common interest for the mutual benefit of members and the organizations they represent.</a:t>
            </a:r>
          </a:p>
          <a:p>
            <a:endParaRPr lang="en-US" sz="1800" dirty="0">
              <a:solidFill>
                <a:prstClr val="black"/>
              </a:solidFill>
              <a:latin typeface="OpenSans-Regular"/>
            </a:endParaRPr>
          </a:p>
          <a:p>
            <a:r>
              <a:rPr lang="en-US" sz="1800" dirty="0">
                <a:solidFill>
                  <a:prstClr val="black"/>
                </a:solidFill>
                <a:latin typeface="OpenSans-Regular"/>
              </a:rPr>
              <a:t>To encourage and assist, when feasible, each state, commonwealth, territory and the District of Columbia to organize and maintain a National Guard association.</a:t>
            </a:r>
          </a:p>
          <a:p>
            <a:endParaRPr lang="en-US" sz="1800" dirty="0">
              <a:solidFill>
                <a:prstClr val="black"/>
              </a:solidFill>
              <a:latin typeface="OpenSans-Regular"/>
            </a:endParaRPr>
          </a:p>
          <a:p>
            <a:r>
              <a:rPr lang="en-US" sz="1800" dirty="0">
                <a:solidFill>
                  <a:prstClr val="black"/>
                </a:solidFill>
                <a:latin typeface="OpenSans-Regular"/>
              </a:rPr>
              <a:t>To participate in improving the operational readiness, training and image of the National Guard on both state and national levels.</a:t>
            </a:r>
          </a:p>
          <a:p>
            <a:endParaRPr lang="en-US" sz="1800" dirty="0">
              <a:solidFill>
                <a:prstClr val="black"/>
              </a:solidFill>
              <a:latin typeface="OpenSans-Regular"/>
            </a:endParaRPr>
          </a:p>
          <a:p>
            <a:r>
              <a:rPr lang="en-US" sz="1800" dirty="0">
                <a:solidFill>
                  <a:prstClr val="black"/>
                </a:solidFill>
                <a:latin typeface="OpenSans-Regular"/>
              </a:rPr>
              <a:t>NGEDA usually meets in January at the location of the upcoming NGAUS conference city.  They will meet 19-23 January, </a:t>
            </a:r>
            <a:r>
              <a:rPr lang="en-US" sz="1800" dirty="0" smtClean="0">
                <a:solidFill>
                  <a:prstClr val="black"/>
                </a:solidFill>
                <a:latin typeface="OpenSans-Regular"/>
              </a:rPr>
              <a:t>2020 </a:t>
            </a:r>
            <a:r>
              <a:rPr lang="en-US" sz="1800" dirty="0">
                <a:solidFill>
                  <a:prstClr val="black"/>
                </a:solidFill>
                <a:latin typeface="OpenSans-Regular"/>
              </a:rPr>
              <a:t>in Boston, MA</a:t>
            </a:r>
            <a:r>
              <a:rPr lang="en-US" sz="1800" dirty="0" smtClean="0">
                <a:solidFill>
                  <a:prstClr val="black"/>
                </a:solidFill>
                <a:latin typeface="OpenSans-Regular"/>
              </a:rPr>
              <a:t>.</a:t>
            </a:r>
          </a:p>
          <a:p>
            <a:endParaRPr lang="en-US" sz="1800" dirty="0" smtClean="0">
              <a:solidFill>
                <a:prstClr val="black"/>
              </a:solidFill>
              <a:latin typeface="OpenSans-Regular"/>
            </a:endParaRPr>
          </a:p>
          <a:p>
            <a:r>
              <a:rPr lang="en-US" sz="1800" dirty="0" smtClean="0">
                <a:solidFill>
                  <a:prstClr val="black"/>
                </a:solidFill>
                <a:latin typeface="OpenSans-Regular"/>
              </a:rPr>
              <a:t>Industry is welcome to attend</a:t>
            </a:r>
          </a:p>
          <a:p>
            <a:pPr marL="0" indent="0">
              <a:buNone/>
            </a:pPr>
            <a:endParaRPr lang="en-US" dirty="0"/>
          </a:p>
        </p:txBody>
      </p:sp>
      <p:sp>
        <p:nvSpPr>
          <p:cNvPr id="4" name="TextBox 3">
            <a:extLst>
              <a:ext uri="{FF2B5EF4-FFF2-40B4-BE49-F238E27FC236}">
                <a16:creationId xmlns:a16="http://schemas.microsoft.com/office/drawing/2014/main" xmlns="" id="{D039C40C-FB8D-C944-9C63-51ADACDB7F53}"/>
              </a:ext>
            </a:extLst>
          </p:cNvPr>
          <p:cNvSpPr txBox="1"/>
          <p:nvPr/>
        </p:nvSpPr>
        <p:spPr>
          <a:xfrm>
            <a:off x="10332105" y="-8591"/>
            <a:ext cx="18288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6"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423770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E8534-BC21-E24B-B49C-227D28ED0986}"/>
              </a:ext>
            </a:extLst>
          </p:cNvPr>
          <p:cNvSpPr>
            <a:spLocks noGrp="1"/>
          </p:cNvSpPr>
          <p:nvPr>
            <p:ph type="title"/>
          </p:nvPr>
        </p:nvSpPr>
        <p:spPr/>
        <p:txBody>
          <a:bodyPr/>
          <a:lstStyle/>
          <a:p>
            <a:pPr algn="ctr"/>
            <a:r>
              <a:rPr lang="en-US" dirty="0"/>
              <a:t>Key Leaders in NG States</a:t>
            </a:r>
          </a:p>
        </p:txBody>
      </p:sp>
      <p:sp>
        <p:nvSpPr>
          <p:cNvPr id="3" name="Content Placeholder 2">
            <a:extLst>
              <a:ext uri="{FF2B5EF4-FFF2-40B4-BE49-F238E27FC236}">
                <a16:creationId xmlns:a16="http://schemas.microsoft.com/office/drawing/2014/main" xmlns="" id="{E92882E4-77F3-9543-A1FD-1E0446AB46A7}"/>
              </a:ext>
            </a:extLst>
          </p:cNvPr>
          <p:cNvSpPr>
            <a:spLocks noGrp="1"/>
          </p:cNvSpPr>
          <p:nvPr>
            <p:ph idx="1"/>
          </p:nvPr>
        </p:nvSpPr>
        <p:spPr>
          <a:xfrm>
            <a:off x="922866" y="2141537"/>
            <a:ext cx="10515600" cy="4351338"/>
          </a:xfrm>
        </p:spPr>
        <p:txBody>
          <a:bodyPr>
            <a:normAutofit fontScale="92500" lnSpcReduction="10000"/>
          </a:bodyPr>
          <a:lstStyle/>
          <a:p>
            <a:r>
              <a:rPr lang="en-US" dirty="0"/>
              <a:t>TAG- The Adjutant General- Two Star General, can be Army or Air. Senior Officer in the State. Primary Military Advisor to the Governor</a:t>
            </a:r>
          </a:p>
          <a:p>
            <a:r>
              <a:rPr lang="en-US" dirty="0"/>
              <a:t>CoS- Chief of Staff, Usually a Colonel, responsible for running all staff functions in a State</a:t>
            </a:r>
          </a:p>
          <a:p>
            <a:r>
              <a:rPr lang="en-US" dirty="0"/>
              <a:t>CCWO- Command Chief Warrant Officer- Ranking Warrant Officer in the state</a:t>
            </a:r>
          </a:p>
          <a:p>
            <a:r>
              <a:rPr lang="en-US" dirty="0"/>
              <a:t>SEL- Senior Enlisted Leader- Joint billet, senior enlisted advisor to the TAG, can be Army or Air.</a:t>
            </a:r>
          </a:p>
          <a:p>
            <a:r>
              <a:rPr lang="en-US" dirty="0"/>
              <a:t>SCSM- State Command Sergeant Major, Senior Army Enlisted Soldier</a:t>
            </a:r>
          </a:p>
          <a:p>
            <a:r>
              <a:rPr lang="en-US" dirty="0"/>
              <a:t>SCCM- State Command Chief Master Sergeant, Senior Air Enlisted </a:t>
            </a:r>
            <a:r>
              <a:rPr lang="en-US" dirty="0" smtClean="0"/>
              <a:t>Airman</a:t>
            </a:r>
          </a:p>
          <a:p>
            <a:r>
              <a:rPr lang="en-US" dirty="0" smtClean="0"/>
              <a:t>SAO- State Aviation Officer</a:t>
            </a:r>
            <a:endParaRPr lang="en-US" dirty="0"/>
          </a:p>
        </p:txBody>
      </p:sp>
      <p:sp>
        <p:nvSpPr>
          <p:cNvPr id="4" name="TextBox 3">
            <a:extLst>
              <a:ext uri="{FF2B5EF4-FFF2-40B4-BE49-F238E27FC236}">
                <a16:creationId xmlns:a16="http://schemas.microsoft.com/office/drawing/2014/main" xmlns="" id="{1091217B-B6A0-1548-BCFA-72972B19B320}"/>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xmlns="" id="{E1543192-5EDB-7A4C-AD8A-EBAAD195AED7}"/>
              </a:ext>
            </a:extLst>
          </p:cNvPr>
          <p:cNvSpPr txBox="1"/>
          <p:nvPr/>
        </p:nvSpPr>
        <p:spPr>
          <a:xfrm>
            <a:off x="9525000" y="230188"/>
            <a:ext cx="1828800" cy="1107996"/>
          </a:xfrm>
          <a:prstGeom prst="rect">
            <a:avLst/>
          </a:prstGeom>
          <a:noFill/>
        </p:spPr>
        <p:txBody>
          <a:bodyPr wrap="square" rtlCol="0">
            <a:spAutoFit/>
          </a:bodyPr>
          <a:lstStyle/>
          <a:p>
            <a:pPr algn="ctr"/>
            <a:r>
              <a:rPr lang="en-US" sz="5400" dirty="0">
                <a:latin typeface="Times New Roman" panose="02020603050405020304" pitchFamily="18" charset="0"/>
                <a:ea typeface="Tahoma" panose="020B0604030504040204" pitchFamily="34" charset="0"/>
                <a:cs typeface="Times New Roman" panose="02020603050405020304" pitchFamily="18" charset="0"/>
              </a:rPr>
              <a:t>CAP</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Corporate Advisory Panel</a:t>
            </a:r>
          </a:p>
        </p:txBody>
      </p:sp>
      <p:pic>
        <p:nvPicPr>
          <p:cNvPr id="7" name="Picture 4">
            <a:extLst>
              <a:ext uri="{FF2B5EF4-FFF2-40B4-BE49-F238E27FC236}">
                <a16:creationId xmlns:a16="http://schemas.microsoft.com/office/drawing/2014/main" xmlns="" id="{93532F3D-A28F-9B40-8823-AFE4F4B0D8D1}"/>
              </a:ext>
            </a:extLst>
          </p:cNvPr>
          <p:cNvPicPr>
            <a:picLocks noChangeAspect="1"/>
          </p:cNvPicPr>
          <p:nvPr/>
        </p:nvPicPr>
        <p:blipFill>
          <a:blip r:embed="rId3"/>
          <a:stretch>
            <a:fillRect/>
          </a:stretch>
        </p:blipFill>
        <p:spPr>
          <a:xfrm>
            <a:off x="31095" y="-2521"/>
            <a:ext cx="1573261" cy="1573261"/>
          </a:xfrm>
          <a:prstGeom prst="rect">
            <a:avLst/>
          </a:prstGeom>
        </p:spPr>
      </p:pic>
    </p:spTree>
    <p:extLst>
      <p:ext uri="{BB962C8B-B14F-4D97-AF65-F5344CB8AC3E}">
        <p14:creationId xmlns:p14="http://schemas.microsoft.com/office/powerpoint/2010/main" val="22025766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115</TotalTime>
  <Words>1865</Words>
  <Application>Microsoft Office PowerPoint</Application>
  <PresentationFormat>Custom</PresentationFormat>
  <Paragraphs>222</Paragraphs>
  <Slides>16</Slides>
  <Notes>16</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National Guard Association of the United States (NGAUS) Corporate Advisory Panel (CAP)</vt:lpstr>
      <vt:lpstr>National Guard Overview</vt:lpstr>
      <vt:lpstr>The Role of the National Guard Bureau</vt:lpstr>
      <vt:lpstr>Associations</vt:lpstr>
      <vt:lpstr>PowerPoint Presentation</vt:lpstr>
      <vt:lpstr>The Enlisted Association of the National Guard of the United States (EANGUS)</vt:lpstr>
      <vt:lpstr>The Adjutants General Association of the United States (AGAUS)</vt:lpstr>
      <vt:lpstr>National Guard Executive Directors Association</vt:lpstr>
      <vt:lpstr>Key Leaders in NG States</vt:lpstr>
      <vt:lpstr>Staff Positions</vt:lpstr>
      <vt:lpstr>Key Logistic Positions in a State</vt:lpstr>
      <vt:lpstr>PowerPoint Presentation</vt:lpstr>
      <vt:lpstr>PowerPoint Presentation</vt:lpstr>
      <vt:lpstr>PowerPoint Presentation</vt:lpstr>
      <vt:lpstr>Questions</vt:lpstr>
      <vt:lpstr>Flow of Funds to the Army National Guard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Conley, Brunk</dc:creator>
  <cp:lastModifiedBy>Brunk Conley</cp:lastModifiedBy>
  <cp:revision>76</cp:revision>
  <dcterms:created xsi:type="dcterms:W3CDTF">2013-07-15T20:26:40Z</dcterms:created>
  <dcterms:modified xsi:type="dcterms:W3CDTF">2019-07-13T00:20:33Z</dcterms:modified>
</cp:coreProperties>
</file>