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1" r:id="rId2"/>
    <p:sldId id="319" r:id="rId3"/>
    <p:sldId id="316" r:id="rId4"/>
    <p:sldId id="312" r:id="rId5"/>
    <p:sldId id="322" r:id="rId6"/>
    <p:sldId id="296" r:id="rId7"/>
    <p:sldId id="297" r:id="rId8"/>
    <p:sldId id="298" r:id="rId9"/>
    <p:sldId id="320" r:id="rId10"/>
    <p:sldId id="321" r:id="rId11"/>
    <p:sldId id="300" r:id="rId12"/>
    <p:sldId id="324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AF00"/>
    <a:srgbClr val="FFCF4A"/>
    <a:srgbClr val="F16000"/>
    <a:srgbClr val="FF812E"/>
    <a:srgbClr val="737373"/>
    <a:srgbClr val="9B9B9B"/>
    <a:srgbClr val="8A8A8A"/>
    <a:srgbClr val="9A9A9A"/>
    <a:srgbClr val="00B8FB"/>
    <a:srgbClr val="ABC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6387" autoAdjust="0"/>
  </p:normalViewPr>
  <p:slideViewPr>
    <p:cSldViewPr>
      <p:cViewPr varScale="1">
        <p:scale>
          <a:sx n="107" d="100"/>
          <a:sy n="107" d="100"/>
        </p:scale>
        <p:origin x="3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3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da-fm-fs03\fmshare\BUCSHARE\BUC-F\FY18%20Presidents%20Budget%20Rollout\PROBE%20Pull\Resource_Detail_Pivot%204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13137962309493"/>
          <c:y val="0.21516566914763058"/>
          <c:w val="0.7086468326642491"/>
          <c:h val="0.68069795881609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95F-4B8D-B0E7-1865ECF272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95F-4B8D-B0E7-1865ECF272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95F-4B8D-B0E7-1865ECF272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95F-4B8D-B0E7-1865ECF272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95F-4B8D-B0E7-1865ECF272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095F-4B8D-B0E7-1865ECF2726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095F-4B8D-B0E7-1865ECF2726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095F-4B8D-B0E7-1865ECF2726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095F-4B8D-B0E7-1865ECF2726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095F-4B8D-B0E7-1865ECF2726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095F-4B8D-B0E7-1865ECF2726E}"/>
              </c:ext>
            </c:extLst>
          </c:dPt>
          <c:dLbls>
            <c:dLbl>
              <c:idx val="0"/>
              <c:layout>
                <c:manualLayout>
                  <c:x val="-6.2163068103638468E-2"/>
                  <c:y val="-5.16296211978454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  <a:latin typeface=" Arial"/>
                      </a:rPr>
                      <a:t>Air &amp; Missile Defense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  <a:latin typeface=" Arial"/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 Arial"/>
                      </a:rPr>
                      <a:t>$2.72B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 Arial"/>
                      </a:rPr>
                      <a:t>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5F-4B8D-B0E7-1865ECF2726E}"/>
                </c:ext>
              </c:extLst>
            </c:dLbl>
            <c:dLbl>
              <c:idx val="1"/>
              <c:layout>
                <c:manualLayout>
                  <c:x val="1.3631884850615724E-2"/>
                  <c:y val="-6.848148900351699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156B1DE5-0087-47B1-AE7A-B7F8799A534F}" type="CATEGORYNAME">
                      <a:rPr lang="en-US">
                        <a:solidFill>
                          <a:schemeClr val="tx1"/>
                        </a:solidFill>
                        <a:latin typeface=" Arial"/>
                      </a:rPr>
                      <a:pPr>
                        <a:defRPr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[CATEGORY NAME]</a:t>
                    </a:fld>
                    <a:r>
                      <a:rPr lang="en-US" dirty="0">
                        <a:solidFill>
                          <a:schemeClr val="tx1"/>
                        </a:solidFill>
                        <a:latin typeface=" Arial"/>
                      </a:rPr>
                      <a:t> </a:t>
                    </a:r>
                    <a:endParaRPr lang="en-US" dirty="0" smtClean="0">
                      <a:solidFill>
                        <a:schemeClr val="tx1"/>
                      </a:solidFill>
                      <a:latin typeface=" Arial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  <a:latin typeface=" Arial"/>
                      </a:rPr>
                      <a:t>$2.04B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  <a:latin typeface=" Arial"/>
                      </a:rPr>
                      <a:t>6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 Arial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5F-4B8D-B0E7-1865ECF2726E}"/>
                </c:ext>
              </c:extLst>
            </c:dLbl>
            <c:dLbl>
              <c:idx val="2"/>
              <c:layout>
                <c:manualLayout>
                  <c:x val="-1.554833514498815E-16"/>
                  <c:y val="-4.970825213521519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0AD99301-0BDB-4A78-BDB5-5FBF145F4B1B}" type="CATEGORYNAME">
                      <a:rPr lang="en-US">
                        <a:solidFill>
                          <a:schemeClr val="tx1"/>
                        </a:solidFill>
                        <a:latin typeface=" Arial"/>
                      </a:rPr>
                      <a:pPr>
                        <a:defRPr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  <a:latin typeface=" Arial"/>
                      </a:rPr>
                      <a:t> </a:t>
                    </a:r>
                    <a:endParaRPr lang="en-US" baseline="0" dirty="0" smtClean="0">
                      <a:solidFill>
                        <a:schemeClr val="tx1"/>
                      </a:solidFill>
                      <a:latin typeface=" Arial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 Arial"/>
                      </a:rPr>
                      <a:t>$5.44B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fld id="{44EA8F94-C45B-4AC9-AB73-AB620D6ABB28}" type="VALUE">
                      <a:rPr lang="en-US" baseline="0" smtClean="0">
                        <a:solidFill>
                          <a:schemeClr val="tx1"/>
                        </a:solidFill>
                        <a:latin typeface=" Arial"/>
                      </a:rPr>
                      <a:pPr>
                        <a:defRPr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95F-4B8D-B0E7-1865ECF2726E}"/>
                </c:ext>
              </c:extLst>
            </c:dLbl>
            <c:dLbl>
              <c:idx val="3"/>
              <c:layout>
                <c:manualLayout>
                  <c:x val="-1.554833514498815E-16"/>
                  <c:y val="-1.0125638092345565E-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5486AF66-26CF-44BB-91E6-9773658A39E6}" type="CATEGORYNAME">
                      <a:rPr lang="fr-FR">
                        <a:solidFill>
                          <a:schemeClr val="tx1"/>
                        </a:solidFill>
                        <a:latin typeface=" Arial"/>
                      </a:rPr>
                      <a:pPr>
                        <a:defRPr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[CATEGORY NAME]</a:t>
                    </a:fld>
                    <a:r>
                      <a:rPr lang="fr-FR" baseline="0" dirty="0">
                        <a:solidFill>
                          <a:schemeClr val="tx1"/>
                        </a:solidFill>
                        <a:latin typeface=" Arial"/>
                      </a:rPr>
                      <a:t> </a:t>
                    </a:r>
                    <a:endParaRPr lang="fr-FR" baseline="0" dirty="0" smtClean="0">
                      <a:solidFill>
                        <a:schemeClr val="tx1"/>
                      </a:solidFill>
                      <a:latin typeface=" Arial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fr-FR" baseline="0" dirty="0" smtClean="0">
                        <a:solidFill>
                          <a:schemeClr val="tx1"/>
                        </a:solidFill>
                        <a:latin typeface=" Arial"/>
                      </a:rPr>
                      <a:t>$2.04B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fr-FR" baseline="0" dirty="0" smtClean="0">
                        <a:solidFill>
                          <a:schemeClr val="tx1"/>
                        </a:solidFill>
                        <a:latin typeface=" Arial"/>
                      </a:rPr>
                      <a:t>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95F-4B8D-B0E7-1865ECF2726E}"/>
                </c:ext>
              </c:extLst>
            </c:dLbl>
            <c:dLbl>
              <c:idx val="4"/>
              <c:layout>
                <c:manualLayout>
                  <c:x val="2.3023358556903137E-3"/>
                  <c:y val="7.89629500672930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32D1570D-4282-462C-ADD9-A5DCFCBE45C1}" type="CATEGORYNAME">
                      <a:rPr lang="en-US" smtClean="0">
                        <a:solidFill>
                          <a:schemeClr val="tx1"/>
                        </a:solidFill>
                        <a:latin typeface=" Arial"/>
                      </a:rPr>
                      <a:pPr>
                        <a:defRPr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[CATEGORY NAME]</a:t>
                    </a:fld>
                    <a:endParaRPr lang="en-US" dirty="0" smtClean="0">
                      <a:solidFill>
                        <a:schemeClr val="tx1"/>
                      </a:solidFill>
                      <a:latin typeface=" Arial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 Arial"/>
                      </a:rPr>
                      <a:t>$3.06B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 Arial"/>
                      </a:rPr>
                      <a:t>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95F-4B8D-B0E7-1865ECF2726E}"/>
                </c:ext>
              </c:extLst>
            </c:dLbl>
            <c:dLbl>
              <c:idx val="5"/>
              <c:layout>
                <c:manualLayout>
                  <c:x val="-1.0601260064101769E-2"/>
                  <c:y val="1.104627825227003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C3CD601F-EDF8-48D3-A9EA-1E40C5B9B810}" type="CATEGORYNAME">
                      <a:rPr lang="en-US" smtClean="0">
                        <a:solidFill>
                          <a:schemeClr val="tx1"/>
                        </a:solidFill>
                        <a:latin typeface=" Arial"/>
                      </a:rPr>
                      <a:pPr>
                        <a:defRPr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[CATEGORY NAME]</a:t>
                    </a:fld>
                    <a:endParaRPr lang="en-US" dirty="0" smtClean="0">
                      <a:solidFill>
                        <a:schemeClr val="tx1"/>
                      </a:solidFill>
                      <a:latin typeface=" Arial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  <a:latin typeface=" Arial"/>
                      </a:rPr>
                      <a:t>$5.44B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  <a:latin typeface=" Arial"/>
                      </a:rPr>
                      <a:t> 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 Arial"/>
                      </a:rPr>
                      <a:t>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95F-4B8D-B0E7-1865ECF2726E}"/>
                </c:ext>
              </c:extLst>
            </c:dLbl>
            <c:dLbl>
              <c:idx val="6"/>
              <c:layout>
                <c:manualLayout>
                  <c:x val="-4.0284788243586576E-2"/>
                  <c:y val="8.560865645509264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48543630-3BB3-4056-B233-3000B18CF9D0}" type="CATEGORYNAME">
                      <a:rPr lang="en-US">
                        <a:solidFill>
                          <a:schemeClr val="tx1"/>
                        </a:solidFill>
                        <a:latin typeface=" Arial"/>
                      </a:rPr>
                      <a:pPr>
                        <a:defRPr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  <a:latin typeface=" Arial"/>
                      </a:rPr>
                      <a:t> </a:t>
                    </a:r>
                    <a:endParaRPr lang="en-US" baseline="0" dirty="0" smtClean="0">
                      <a:solidFill>
                        <a:schemeClr val="tx1"/>
                      </a:solidFill>
                      <a:latin typeface=" Arial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 Arial"/>
                      </a:rPr>
                      <a:t>$680M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fld id="{4D69969A-3EFE-4271-AFA1-6D787D422092}" type="VALUE">
                      <a:rPr lang="en-US" baseline="0" smtClean="0">
                        <a:solidFill>
                          <a:schemeClr val="tx1"/>
                        </a:solidFill>
                        <a:latin typeface=" Arial"/>
                      </a:rPr>
                      <a:pPr>
                        <a:defRPr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95F-4B8D-B0E7-1865ECF2726E}"/>
                </c:ext>
              </c:extLst>
            </c:dLbl>
            <c:dLbl>
              <c:idx val="7"/>
              <c:layout>
                <c:manualLayout>
                  <c:x val="-1.0601260064101727E-2"/>
                  <c:y val="2.7615695630675082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tx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DD3F6D6F-863E-4A6D-AC3D-1FB2FA1383F6}" type="CATEGORYNAME">
                      <a:rPr lang="en-US">
                        <a:solidFill>
                          <a:schemeClr val="tx1"/>
                        </a:solidFill>
                        <a:latin typeface=" Arial"/>
                      </a:rPr>
                      <a:pPr>
                        <a:defRPr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[CATEGORY NAME]</a:t>
                    </a:fld>
                    <a:r>
                      <a:rPr lang="en-US" dirty="0">
                        <a:solidFill>
                          <a:schemeClr val="tx1"/>
                        </a:solidFill>
                        <a:latin typeface=" Arial"/>
                      </a:rPr>
                      <a:t> </a:t>
                    </a:r>
                    <a:endParaRPr lang="en-US" dirty="0" smtClean="0">
                      <a:solidFill>
                        <a:schemeClr val="tx1"/>
                      </a:solidFill>
                      <a:latin typeface=" Arial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  <a:latin typeface=" Arial"/>
                      </a:rPr>
                      <a:t>$3.74B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  <a:latin typeface=" Arial"/>
                      </a:rPr>
                      <a:t>11</a:t>
                    </a:r>
                    <a:r>
                      <a:rPr lang="en-US" dirty="0">
                        <a:solidFill>
                          <a:schemeClr val="tx1"/>
                        </a:solidFill>
                        <a:latin typeface=" Arial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95F-4B8D-B0E7-1865ECF2726E}"/>
                </c:ext>
              </c:extLst>
            </c:dLbl>
            <c:dLbl>
              <c:idx val="8"/>
              <c:layout>
                <c:manualLayout>
                  <c:x val="-1.0601260064101739E-2"/>
                  <c:y val="-1.65694173784050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533CA465-E2D9-41D4-B49B-C6DFD1CD2EEB}" type="CATEGORYNAME">
                      <a:rPr lang="en-US">
                        <a:solidFill>
                          <a:schemeClr val="tx1"/>
                        </a:solidFill>
                        <a:latin typeface=" Arial"/>
                      </a:rPr>
                      <a:pPr>
                        <a:defRPr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  <a:latin typeface=" Arial"/>
                      </a:rPr>
                      <a:t> </a:t>
                    </a:r>
                    <a:endParaRPr lang="en-US" baseline="0" dirty="0" smtClean="0">
                      <a:solidFill>
                        <a:schemeClr val="tx1"/>
                      </a:solidFill>
                      <a:latin typeface=" Arial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 Arial"/>
                      </a:rPr>
                      <a:t>$4.76B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 Arial"/>
                      </a:rPr>
                      <a:t>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095F-4B8D-B0E7-1865ECF2726E}"/>
                </c:ext>
              </c:extLst>
            </c:dLbl>
            <c:dLbl>
              <c:idx val="9"/>
              <c:layout>
                <c:manualLayout>
                  <c:x val="-2.1202520128203499E-2"/>
                  <c:y val="-5.523139126135016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E98D892B-0A5F-4933-ADD8-7EDC3A31F954}" type="CATEGORYNAME">
                      <a:rPr lang="en-US" smtClean="0">
                        <a:solidFill>
                          <a:schemeClr val="tx1"/>
                        </a:solidFill>
                        <a:latin typeface=" Arial"/>
                      </a:rPr>
                      <a:pPr>
                        <a:defRPr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[CATEGORY NAME]</a:t>
                    </a:fld>
                    <a:endParaRPr lang="en-US" dirty="0" smtClean="0">
                      <a:solidFill>
                        <a:schemeClr val="tx1"/>
                      </a:solidFill>
                      <a:latin typeface=" Arial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 Arial"/>
                      </a:rPr>
                      <a:t>$2.72B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 Arial"/>
                      </a:rPr>
                      <a:t> </a:t>
                    </a:r>
                    <a:fld id="{7BA26C8C-008F-409D-A6EE-2872BA1DC6B3}" type="VALUE">
                      <a:rPr lang="en-US" baseline="0">
                        <a:solidFill>
                          <a:schemeClr val="tx1"/>
                        </a:solidFill>
                        <a:latin typeface=" Arial"/>
                      </a:rPr>
                      <a:pPr>
                        <a:defRPr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[VALUE]</a:t>
                    </a:fld>
                    <a:endParaRPr lang="en-US" baseline="0" dirty="0" smtClean="0">
                      <a:solidFill>
                        <a:schemeClr val="tx1"/>
                      </a:solidFill>
                      <a:latin typeface=" Arial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095F-4B8D-B0E7-1865ECF2726E}"/>
                </c:ext>
              </c:extLst>
            </c:dLbl>
            <c:dLbl>
              <c:idx val="10"/>
              <c:layout>
                <c:manualLayout>
                  <c:x val="2.9683528179484841E-2"/>
                  <c:y val="-6.35160999505526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B8D3F513-FECE-4C43-89D2-A101AF4325A9}" type="CATEGORYNAME">
                      <a:rPr lang="en-US">
                        <a:solidFill>
                          <a:schemeClr val="tx1"/>
                        </a:solidFill>
                        <a:latin typeface=" Arial"/>
                      </a:rPr>
                      <a:pPr>
                        <a:defRPr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  <a:latin typeface=" Arial"/>
                      </a:rPr>
                      <a:t> </a:t>
                    </a:r>
                    <a:endParaRPr lang="en-US" baseline="0" dirty="0" smtClean="0">
                      <a:solidFill>
                        <a:schemeClr val="tx1"/>
                      </a:solidFill>
                      <a:latin typeface=" Arial"/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baseline="0" dirty="0" smtClean="0">
                        <a:solidFill>
                          <a:schemeClr val="tx1"/>
                        </a:solidFill>
                        <a:latin typeface=" Arial"/>
                      </a:rPr>
                      <a:t>$1.36B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 Arial"/>
                      </a:defRPr>
                    </a:pPr>
                    <a:fld id="{610E3099-7AC2-4CFE-9E2E-6531A8683257}" type="VALUE">
                      <a:rPr lang="en-US" baseline="0" smtClean="0">
                        <a:solidFill>
                          <a:schemeClr val="tx1"/>
                        </a:solidFill>
                        <a:latin typeface=" Arial"/>
                      </a:rPr>
                      <a:pPr>
                        <a:defRPr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095F-4B8D-B0E7-1865ECF2726E}"/>
                </c:ext>
              </c:extLst>
            </c:dLbl>
            <c:spPr>
              <a:noFill/>
              <a:ln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 Arial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PowerPoint]Modernization Pie Chart'!$K$5:$K$15</c:f>
              <c:strCache>
                <c:ptCount val="11"/>
                <c:pt idx="0">
                  <c:v>Air Missile Defense</c:v>
                </c:pt>
                <c:pt idx="1">
                  <c:v>Ammunition</c:v>
                </c:pt>
                <c:pt idx="2">
                  <c:v>Aviation</c:v>
                </c:pt>
                <c:pt idx="3">
                  <c:v>Combat Service Support</c:v>
                </c:pt>
                <c:pt idx="4">
                  <c:v>Fire Support</c:v>
                </c:pt>
                <c:pt idx="5">
                  <c:v>Ground Maneuver</c:v>
                </c:pt>
                <c:pt idx="6">
                  <c:v>Intelligence</c:v>
                </c:pt>
                <c:pt idx="7">
                  <c:v>Mission Command</c:v>
                </c:pt>
                <c:pt idx="8">
                  <c:v>Other</c:v>
                </c:pt>
                <c:pt idx="9">
                  <c:v>S&amp;T</c:v>
                </c:pt>
                <c:pt idx="10">
                  <c:v>Soldier</c:v>
                </c:pt>
              </c:strCache>
            </c:strRef>
          </c:cat>
          <c:val>
            <c:numRef>
              <c:f>'[Chart in Microsoft PowerPoint]Modernization Pie Chart'!$M$5:$M$15</c:f>
              <c:numCache>
                <c:formatCode>0%</c:formatCode>
                <c:ptCount val="11"/>
                <c:pt idx="0">
                  <c:v>8.9756067885441368E-2</c:v>
                </c:pt>
                <c:pt idx="1">
                  <c:v>4.8886294490243037E-2</c:v>
                </c:pt>
                <c:pt idx="2">
                  <c:v>0.15522369890724003</c:v>
                </c:pt>
                <c:pt idx="3">
                  <c:v>7.1586654583808779E-2</c:v>
                </c:pt>
                <c:pt idx="4">
                  <c:v>7.7500969516308638E-2</c:v>
                </c:pt>
                <c:pt idx="5">
                  <c:v>0.18418117891059532</c:v>
                </c:pt>
                <c:pt idx="6">
                  <c:v>2.1613577438042302E-2</c:v>
                </c:pt>
                <c:pt idx="7">
                  <c:v>0.11701910382777968</c:v>
                </c:pt>
                <c:pt idx="8">
                  <c:v>0.10784434724054953</c:v>
                </c:pt>
                <c:pt idx="9">
                  <c:v>8.3497011753679337E-2</c:v>
                </c:pt>
                <c:pt idx="10">
                  <c:v>4.2891095446311971E-2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95F-4B8D-B0E7-1865ECF2726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192422158207092E-4"/>
          <c:y val="0.20536529567064335"/>
          <c:w val="0.93888888888888888"/>
          <c:h val="0.671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660-4C29-8CF3-E983E873FC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660-4C29-8CF3-E983E873FC6C}"/>
              </c:ext>
            </c:extLst>
          </c:dPt>
          <c:dPt>
            <c:idx val="2"/>
            <c:bubble3D val="0"/>
            <c:explosion val="17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660-4C29-8CF3-E983E873FC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660-4C29-8CF3-E983E873FC6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660-4C29-8CF3-E983E873FC6C}"/>
              </c:ext>
            </c:extLst>
          </c:dPt>
          <c:dLbls>
            <c:dLbl>
              <c:idx val="0"/>
              <c:layout>
                <c:manualLayout>
                  <c:x val="0.2062797287551448"/>
                  <c:y val="-0.251139946470280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7EF93AF1-B1DD-4A99-9116-029152947031}" type="CATEGORYNAME">
                      <a:rPr lang="en-US" smtClean="0">
                        <a:solidFill>
                          <a:schemeClr val="bg1"/>
                        </a:solidFill>
                        <a:latin typeface=" Arial"/>
                      </a:rPr>
                      <a:pPr>
                        <a:defRPr>
                          <a:solidFill>
                            <a:schemeClr val="bg1"/>
                          </a:solidFill>
                          <a:latin typeface=" Arial"/>
                        </a:defRPr>
                      </a:pPr>
                      <a:t>[CATEGORY NAME]</a:t>
                    </a:fld>
                    <a:r>
                      <a:rPr lang="en-US" baseline="0" dirty="0" smtClean="0">
                        <a:solidFill>
                          <a:schemeClr val="bg1"/>
                        </a:solidFill>
                        <a:latin typeface=" Arial"/>
                      </a:rPr>
                      <a:t> $60.4B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557795631125533"/>
                      <c:h val="0.176416899908026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660-4C29-8CF3-E983E873FC6C}"/>
                </c:ext>
              </c:extLst>
            </c:dLbl>
            <c:dLbl>
              <c:idx val="1"/>
              <c:layout>
                <c:manualLayout>
                  <c:x val="4.962324831255871E-2"/>
                  <c:y val="0.205198015297986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bg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42C6D356-AF29-440C-AAAA-58CDFF733FA1}" type="CATEGORYNAME">
                      <a:rPr lang="en-US" sz="1100" smtClean="0">
                        <a:solidFill>
                          <a:schemeClr val="bg1"/>
                        </a:solidFill>
                        <a:latin typeface=" Arial"/>
                      </a:rPr>
                      <a:pPr>
                        <a:defRPr sz="1100">
                          <a:solidFill>
                            <a:schemeClr val="bg1"/>
                          </a:solidFill>
                          <a:latin typeface=" Arial"/>
                        </a:defRPr>
                      </a:pPr>
                      <a:t>[CATEGORY NAME]</a:t>
                    </a:fld>
                    <a:r>
                      <a:rPr lang="en-US" sz="1100" dirty="0" smtClean="0">
                        <a:solidFill>
                          <a:schemeClr val="bg1"/>
                        </a:solidFill>
                        <a:latin typeface=" Arial"/>
                      </a:rPr>
                      <a:t> </a:t>
                    </a:r>
                    <a:endParaRPr lang="en-US" sz="1100" dirty="0">
                      <a:solidFill>
                        <a:schemeClr val="bg1"/>
                      </a:solidFill>
                      <a:latin typeface=" Arial"/>
                    </a:endParaRPr>
                  </a:p>
                  <a:p>
                    <a:pPr>
                      <a:defRPr sz="1100">
                        <a:solidFill>
                          <a:schemeClr val="bg1"/>
                        </a:solidFill>
                        <a:latin typeface=" Arial"/>
                      </a:defRPr>
                    </a:pPr>
                    <a:r>
                      <a:rPr lang="en-US" sz="1100" dirty="0">
                        <a:solidFill>
                          <a:schemeClr val="bg1"/>
                        </a:solidFill>
                        <a:latin typeface=" Arial"/>
                      </a:rPr>
                      <a:t>$</a:t>
                    </a:r>
                    <a:r>
                      <a:rPr lang="en-US" sz="1100" dirty="0" smtClean="0">
                        <a:solidFill>
                          <a:schemeClr val="bg1"/>
                        </a:solidFill>
                        <a:latin typeface=" Arial"/>
                      </a:rPr>
                      <a:t>52.9B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bg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358731409516202"/>
                      <c:h val="0.256747457503754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660-4C29-8CF3-E983E873FC6C}"/>
                </c:ext>
              </c:extLst>
            </c:dLbl>
            <c:dLbl>
              <c:idx val="2"/>
              <c:layout>
                <c:manualLayout>
                  <c:x val="-0.17836791601258759"/>
                  <c:y val="-9.3572794463081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tx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0A4EC218-E878-40AD-BD3B-F0DC1AEA9C70}" type="CATEGORYNAME">
                      <a:rPr lang="en-US" sz="1100" smtClean="0">
                        <a:solidFill>
                          <a:schemeClr val="tx1"/>
                        </a:solidFill>
                        <a:latin typeface=" Arial"/>
                      </a:rPr>
                      <a:pPr>
                        <a:defRPr sz="1100"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[CATEGORY NAME]</a:t>
                    </a:fld>
                    <a:r>
                      <a:rPr lang="en-US" sz="1100" dirty="0" smtClean="0">
                        <a:solidFill>
                          <a:schemeClr val="tx1"/>
                        </a:solidFill>
                        <a:latin typeface=" Arial"/>
                      </a:rPr>
                      <a:t> </a:t>
                    </a:r>
                    <a:endParaRPr lang="en-US" sz="1100" dirty="0">
                      <a:solidFill>
                        <a:schemeClr val="tx1"/>
                      </a:solidFill>
                      <a:latin typeface=" Arial"/>
                    </a:endParaRPr>
                  </a:p>
                  <a:p>
                    <a:pPr>
                      <a:defRPr sz="1100"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  <a:latin typeface=" Arial"/>
                      </a:rPr>
                      <a:t>$</a:t>
                    </a:r>
                    <a:r>
                      <a:rPr lang="en-US" sz="1100" dirty="0" smtClean="0">
                        <a:solidFill>
                          <a:schemeClr val="tx1"/>
                        </a:solidFill>
                        <a:latin typeface=" Arial"/>
                      </a:rPr>
                      <a:t>34.0B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660-4C29-8CF3-E983E873FC6C}"/>
                </c:ext>
              </c:extLst>
            </c:dLbl>
            <c:dLbl>
              <c:idx val="3"/>
              <c:layout>
                <c:manualLayout>
                  <c:x val="3.4627992643560319E-2"/>
                  <c:y val="9.36904490144312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C7BC4C28-8B77-428C-933D-7CDE7F3047C7}" type="CATEGORYNAME">
                      <a:rPr lang="en-US" sz="1000" smtClean="0">
                        <a:solidFill>
                          <a:schemeClr val="tx1"/>
                        </a:solidFill>
                        <a:latin typeface=" Arial"/>
                      </a:rPr>
                      <a:pPr>
                        <a:defRPr sz="1000">
                          <a:solidFill>
                            <a:schemeClr val="tx1"/>
                          </a:solidFill>
                          <a:latin typeface=" Arial"/>
                        </a:defRPr>
                      </a:pPr>
                      <a:t>[CATEGORY NAME]</a:t>
                    </a:fld>
                    <a:r>
                      <a:rPr lang="en-US" sz="1000" baseline="0" dirty="0" smtClean="0">
                        <a:solidFill>
                          <a:schemeClr val="tx1"/>
                        </a:solidFill>
                        <a:latin typeface=" Arial"/>
                      </a:rPr>
                      <a:t> </a:t>
                    </a:r>
                  </a:p>
                  <a:p>
                    <a:pPr>
                      <a:defRPr sz="1000">
                        <a:solidFill>
                          <a:schemeClr val="tx1"/>
                        </a:solidFill>
                        <a:latin typeface=" Arial"/>
                      </a:defRPr>
                    </a:pPr>
                    <a:r>
                      <a:rPr lang="en-US" sz="1000" baseline="0" dirty="0" smtClean="0">
                        <a:solidFill>
                          <a:schemeClr val="tx1"/>
                        </a:solidFill>
                        <a:latin typeface=" Arial"/>
                      </a:rPr>
                      <a:t>$2.3B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15210488788788"/>
                      <c:h val="0.18637266675930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660-4C29-8CF3-E983E873FC6C}"/>
                </c:ext>
              </c:extLst>
            </c:dLbl>
            <c:dLbl>
              <c:idx val="4"/>
              <c:layout>
                <c:manualLayout>
                  <c:x val="-0.16829968902818931"/>
                  <c:y val="9.54866969715014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FFC000"/>
                        </a:solidFill>
                        <a:latin typeface=" Arial"/>
                        <a:ea typeface="+mn-ea"/>
                        <a:cs typeface="+mn-cs"/>
                      </a:defRPr>
                    </a:pPr>
                    <a:fld id="{0E2F7448-C745-44CA-8A3A-90F56C7F0FAE}" type="CATEGORYNAME">
                      <a:rPr lang="en-US" smtClean="0">
                        <a:solidFill>
                          <a:srgbClr val="FFC000"/>
                        </a:solidFill>
                        <a:latin typeface=" Arial"/>
                      </a:rPr>
                      <a:pPr>
                        <a:defRPr>
                          <a:solidFill>
                            <a:srgbClr val="FFC000"/>
                          </a:solidFill>
                          <a:latin typeface=" Arial"/>
                        </a:defRPr>
                      </a:pPr>
                      <a:t>[CATEGORY NAME]</a:t>
                    </a:fld>
                    <a:r>
                      <a:rPr lang="en-US" baseline="0" dirty="0" smtClean="0">
                        <a:solidFill>
                          <a:srgbClr val="FFC000"/>
                        </a:solidFill>
                        <a:latin typeface=" Arial"/>
                      </a:rPr>
                      <a:t> </a:t>
                    </a:r>
                    <a:endParaRPr lang="en-US" baseline="0" dirty="0">
                      <a:solidFill>
                        <a:srgbClr val="FFC000"/>
                      </a:solidFill>
                      <a:latin typeface=" Arial"/>
                    </a:endParaRPr>
                  </a:p>
                  <a:p>
                    <a:pPr>
                      <a:defRPr>
                        <a:solidFill>
                          <a:srgbClr val="FFC000"/>
                        </a:solidFill>
                        <a:latin typeface=" Arial"/>
                      </a:defRPr>
                    </a:pPr>
                    <a:r>
                      <a:rPr lang="en-US" baseline="0" dirty="0">
                        <a:solidFill>
                          <a:srgbClr val="FFC000"/>
                        </a:solidFill>
                        <a:latin typeface=" Arial"/>
                      </a:rPr>
                      <a:t>$</a:t>
                    </a:r>
                    <a:r>
                      <a:rPr lang="en-US" baseline="0" dirty="0" smtClean="0">
                        <a:solidFill>
                          <a:srgbClr val="FFC000"/>
                        </a:solidFill>
                        <a:latin typeface=" Arial"/>
                      </a:rPr>
                      <a:t>1.1B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FFC000"/>
                      </a:solidFill>
                      <a:latin typeface=" 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660-4C29-8CF3-E983E873FC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 Arial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Sheet1!$H$25:$H$29</c:f>
              <c:strCache>
                <c:ptCount val="5"/>
                <c:pt idx="0">
                  <c:v>MILPER</c:v>
                </c:pt>
                <c:pt idx="1">
                  <c:v>O&amp;M</c:v>
                </c:pt>
                <c:pt idx="2">
                  <c:v>RDA</c:v>
                </c:pt>
                <c:pt idx="3">
                  <c:v>MILCON</c:v>
                </c:pt>
                <c:pt idx="4">
                  <c:v>Other</c:v>
                </c:pt>
              </c:strCache>
            </c:strRef>
          </c:cat>
          <c:val>
            <c:numRef>
              <c:f>Sheet1!$I$25:$I$29</c:f>
              <c:numCache>
                <c:formatCode>0</c:formatCode>
                <c:ptCount val="5"/>
                <c:pt idx="0">
                  <c:v>58319</c:v>
                </c:pt>
                <c:pt idx="1">
                  <c:v>49374.738000000005</c:v>
                </c:pt>
                <c:pt idx="2">
                  <c:v>26867</c:v>
                </c:pt>
                <c:pt idx="3">
                  <c:v>1792</c:v>
                </c:pt>
                <c:pt idx="4">
                  <c:v>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60-4C29-8CF3-E983E873FC6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8660-4C29-8CF3-E983E873FC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8660-4C29-8CF3-E983E873FC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8660-4C29-8CF3-E983E873FC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8660-4C29-8CF3-E983E873FC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8660-4C29-8CF3-E983E873FC6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660-4C29-8CF3-E983E873FC6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8660-4C29-8CF3-E983E873FC6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8660-4C29-8CF3-E983E873FC6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8660-4C29-8CF3-E983E873FC6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8660-4C29-8CF3-E983E873FC6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Sheet1!$H$25:$H$29</c:f>
              <c:strCache>
                <c:ptCount val="5"/>
                <c:pt idx="0">
                  <c:v>MILPER</c:v>
                </c:pt>
                <c:pt idx="1">
                  <c:v>O&amp;M</c:v>
                </c:pt>
                <c:pt idx="2">
                  <c:v>RDA</c:v>
                </c:pt>
                <c:pt idx="3">
                  <c:v>MILCON</c:v>
                </c:pt>
                <c:pt idx="4">
                  <c:v>Other</c:v>
                </c:pt>
              </c:strCache>
            </c:strRef>
          </c:cat>
          <c:val>
            <c:numRef>
              <c:f>Sheet1!$J$25:$J$29</c:f>
              <c:numCache>
                <c:formatCode>0.0000</c:formatCode>
                <c:ptCount val="5"/>
                <c:pt idx="0">
                  <c:v>0.42423463580497839</c:v>
                </c:pt>
                <c:pt idx="1">
                  <c:v>0.35917066467868497</c:v>
                </c:pt>
                <c:pt idx="2">
                  <c:v>0.1954407990564371</c:v>
                </c:pt>
                <c:pt idx="3">
                  <c:v>1.3035691067448367E-2</c:v>
                </c:pt>
                <c:pt idx="4">
                  <c:v>8.1182093924511041E-3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660-4C29-8CF3-E983E873FC6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ABAB"/>
            </a:solidFill>
            <a:ln>
              <a:noFill/>
            </a:ln>
          </c:spPr>
          <c:dPt>
            <c:idx val="0"/>
            <c:bubble3D val="0"/>
            <c:spPr>
              <a:solidFill>
                <a:srgbClr val="767171"/>
              </a:solidFill>
              <a:ln w="19050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1A2-40E2-9B01-DC268A987634}"/>
              </c:ext>
            </c:extLst>
          </c:dPt>
          <c:dPt>
            <c:idx val="1"/>
            <c:bubble3D val="0"/>
            <c:spPr>
              <a:solidFill>
                <a:srgbClr val="AFABAB"/>
              </a:solidFill>
              <a:ln w="19050"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1A2-40E2-9B01-DC268A987634}"/>
              </c:ext>
            </c:extLst>
          </c:dPt>
          <c:dPt>
            <c:idx val="2"/>
            <c:bubble3D val="0"/>
            <c:spPr>
              <a:solidFill>
                <a:srgbClr val="1F4E79"/>
              </a:solidFill>
              <a:ln w="1905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71A2-40E2-9B01-DC268A987634}"/>
              </c:ext>
            </c:extLst>
          </c:dPt>
          <c:dPt>
            <c:idx val="3"/>
            <c:bubble3D val="0"/>
            <c:spPr>
              <a:solidFill>
                <a:srgbClr val="2E75B6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71A2-40E2-9B01-DC268A987634}"/>
              </c:ext>
            </c:extLst>
          </c:dPt>
          <c:dPt>
            <c:idx val="4"/>
            <c:bubble3D val="0"/>
            <c:spPr>
              <a:solidFill>
                <a:srgbClr val="AFABA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A2-40E2-9B01-DC268A98763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4th Qtr</c:v>
                </c:pt>
                <c:pt idx="3">
                  <c:v>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A2-40E2-9B01-DC268A987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"/>
        <c:holeSize val="7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tif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tif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C1B4D-9F94-4A87-8AA2-57FC254639B6}" type="doc">
      <dgm:prSet loTypeId="urn:microsoft.com/office/officeart/2005/8/layout/pList2" loCatId="list" qsTypeId="urn:microsoft.com/office/officeart/2005/8/quickstyle/3d2" qsCatId="3D" csTypeId="urn:microsoft.com/office/officeart/2005/8/colors/accent2_5" csCatId="accent2" phldr="1"/>
      <dgm:spPr/>
    </dgm:pt>
    <dgm:pt modelId="{38A86E20-EAC8-4C02-902F-DFB0D0F5CB61}">
      <dgm:prSet phldrT="[Text]"/>
      <dgm:spPr>
        <a:gradFill rotWithShape="0">
          <a:gsLst>
            <a:gs pos="0">
              <a:schemeClr val="accent2">
                <a:hueOff val="0"/>
                <a:satOff val="0"/>
                <a:lumOff val="0"/>
                <a:shade val="51000"/>
                <a:satMod val="130000"/>
                <a:alpha val="44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en-US" dirty="0" smtClean="0">
              <a:solidFill>
                <a:schemeClr val="accent3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</a:rPr>
            <a:t>UH-60M</a:t>
          </a:r>
          <a:endParaRPr lang="en-US" dirty="0">
            <a:solidFill>
              <a:schemeClr val="accent3">
                <a:lumMod val="50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latin typeface="Franklin Gothic Heavy" panose="020B0903020102020204" pitchFamily="34" charset="0"/>
          </a:endParaRPr>
        </a:p>
      </dgm:t>
    </dgm:pt>
    <dgm:pt modelId="{078277F7-2472-4AAC-B3FB-76E7DD1F01C4}" type="parTrans" cxnId="{5847ABF1-31BA-4E4D-8D93-581A5C4BCFD4}">
      <dgm:prSet/>
      <dgm:spPr/>
      <dgm:t>
        <a:bodyPr/>
        <a:lstStyle/>
        <a:p>
          <a:endParaRPr lang="en-US"/>
        </a:p>
      </dgm:t>
    </dgm:pt>
    <dgm:pt modelId="{BC63AA8A-F0DE-48C3-BBD4-133DD055A856}" type="sibTrans" cxnId="{5847ABF1-31BA-4E4D-8D93-581A5C4BCFD4}">
      <dgm:prSet/>
      <dgm:spPr/>
      <dgm:t>
        <a:bodyPr/>
        <a:lstStyle/>
        <a:p>
          <a:endParaRPr lang="en-US"/>
        </a:p>
      </dgm:t>
    </dgm:pt>
    <dgm:pt modelId="{66896246-8DB0-4797-AEB6-4785103C17DA}">
      <dgm:prSet phldrT="[Text]"/>
      <dgm:spPr>
        <a:gradFill rotWithShape="0">
          <a:gsLst>
            <a:gs pos="0">
              <a:schemeClr val="accent2">
                <a:hueOff val="0"/>
                <a:satOff val="0"/>
                <a:lumOff val="0"/>
                <a:shade val="51000"/>
                <a:satMod val="130000"/>
                <a:alpha val="47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en-US" dirty="0" smtClean="0">
              <a:solidFill>
                <a:schemeClr val="accent3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</a:rPr>
            <a:t>UH-60V</a:t>
          </a:r>
          <a:endParaRPr lang="en-US" dirty="0">
            <a:solidFill>
              <a:schemeClr val="accent3">
                <a:lumMod val="50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latin typeface="Franklin Gothic Heavy" panose="020B0903020102020204" pitchFamily="34" charset="0"/>
          </a:endParaRPr>
        </a:p>
      </dgm:t>
    </dgm:pt>
    <dgm:pt modelId="{18827242-3C90-4E2B-815E-45295B234313}" type="parTrans" cxnId="{C538D356-9E8A-45DB-B775-CCD9D2019C21}">
      <dgm:prSet/>
      <dgm:spPr/>
      <dgm:t>
        <a:bodyPr/>
        <a:lstStyle/>
        <a:p>
          <a:endParaRPr lang="en-US"/>
        </a:p>
      </dgm:t>
    </dgm:pt>
    <dgm:pt modelId="{B940DB44-60AD-4938-A315-324EF1DEF934}" type="sibTrans" cxnId="{C538D356-9E8A-45DB-B775-CCD9D2019C21}">
      <dgm:prSet/>
      <dgm:spPr/>
      <dgm:t>
        <a:bodyPr/>
        <a:lstStyle/>
        <a:p>
          <a:endParaRPr lang="en-US"/>
        </a:p>
      </dgm:t>
    </dgm:pt>
    <dgm:pt modelId="{84BA564E-C8CB-45B2-A73A-70E0109E31F2}">
      <dgm:prSet phldrT="[Text]"/>
      <dgm:spPr>
        <a:gradFill rotWithShape="0">
          <a:gsLst>
            <a:gs pos="0">
              <a:schemeClr val="accent2">
                <a:hueOff val="0"/>
                <a:satOff val="0"/>
                <a:lumOff val="0"/>
                <a:shade val="51000"/>
                <a:satMod val="130000"/>
                <a:alpha val="54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en-US" dirty="0" smtClean="0">
              <a:solidFill>
                <a:schemeClr val="accent3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</a:rPr>
            <a:t>AH-64 Block IIIA</a:t>
          </a:r>
          <a:endParaRPr lang="en-US" dirty="0">
            <a:solidFill>
              <a:schemeClr val="accent3">
                <a:lumMod val="50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latin typeface="Franklin Gothic Heavy" panose="020B0903020102020204" pitchFamily="34" charset="0"/>
          </a:endParaRPr>
        </a:p>
      </dgm:t>
    </dgm:pt>
    <dgm:pt modelId="{251276FD-CCBF-42DC-B815-469DCE7452E7}" type="parTrans" cxnId="{332A7AE4-2E54-4BF8-AB29-464333EC98AC}">
      <dgm:prSet/>
      <dgm:spPr/>
      <dgm:t>
        <a:bodyPr/>
        <a:lstStyle/>
        <a:p>
          <a:endParaRPr lang="en-US"/>
        </a:p>
      </dgm:t>
    </dgm:pt>
    <dgm:pt modelId="{D6F3D16C-8574-4B83-8DB3-307ACEE62788}" type="sibTrans" cxnId="{332A7AE4-2E54-4BF8-AB29-464333EC98AC}">
      <dgm:prSet/>
      <dgm:spPr/>
      <dgm:t>
        <a:bodyPr/>
        <a:lstStyle/>
        <a:p>
          <a:endParaRPr lang="en-US"/>
        </a:p>
      </dgm:t>
    </dgm:pt>
    <dgm:pt modelId="{617AF6BD-C407-4E1F-B1EF-518D75BD967C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en-US" dirty="0" smtClean="0"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</a:rPr>
            <a:t>HMMWV</a:t>
          </a:r>
          <a:endParaRPr lang="en-US" dirty="0">
            <a:solidFill>
              <a:schemeClr val="accent3">
                <a:lumMod val="5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Franklin Gothic Heavy" panose="020B0903020102020204" pitchFamily="34" charset="0"/>
          </a:endParaRPr>
        </a:p>
      </dgm:t>
    </dgm:pt>
    <dgm:pt modelId="{8D3152BB-CCB0-4A71-8164-DDD1863B0BCE}" type="parTrans" cxnId="{8C70FE79-C174-4E8F-92C6-F8811686E5CA}">
      <dgm:prSet/>
      <dgm:spPr/>
      <dgm:t>
        <a:bodyPr/>
        <a:lstStyle/>
        <a:p>
          <a:endParaRPr lang="en-US"/>
        </a:p>
      </dgm:t>
    </dgm:pt>
    <dgm:pt modelId="{ECB540CB-0ED6-4C7C-81DC-CB926C27054C}" type="sibTrans" cxnId="{8C70FE79-C174-4E8F-92C6-F8811686E5CA}">
      <dgm:prSet/>
      <dgm:spPr/>
      <dgm:t>
        <a:bodyPr/>
        <a:lstStyle/>
        <a:p>
          <a:endParaRPr lang="en-US"/>
        </a:p>
      </dgm:t>
    </dgm:pt>
    <dgm:pt modelId="{3A7D2F43-7C00-4B0A-98BD-5D1937B8AF0A}" type="pres">
      <dgm:prSet presAssocID="{F5DC1B4D-9F94-4A87-8AA2-57FC254639B6}" presName="Name0" presStyleCnt="0">
        <dgm:presLayoutVars>
          <dgm:dir/>
          <dgm:resizeHandles val="exact"/>
        </dgm:presLayoutVars>
      </dgm:prSet>
      <dgm:spPr/>
    </dgm:pt>
    <dgm:pt modelId="{5DEC4625-A83E-402C-B304-EE3491B5B933}" type="pres">
      <dgm:prSet presAssocID="{F5DC1B4D-9F94-4A87-8AA2-57FC254639B6}" presName="bkgdShp" presStyleLbl="alignAccFollowNode1" presStyleIdx="0" presStyleCnt="1" custLinFactNeighborX="869"/>
      <dgm:spPr/>
    </dgm:pt>
    <dgm:pt modelId="{C156D04C-0B86-4D9D-9BE9-29F808C76D88}" type="pres">
      <dgm:prSet presAssocID="{F5DC1B4D-9F94-4A87-8AA2-57FC254639B6}" presName="linComp" presStyleCnt="0"/>
      <dgm:spPr/>
    </dgm:pt>
    <dgm:pt modelId="{3A4C488D-0C23-4C7B-A4A0-189E869D48D0}" type="pres">
      <dgm:prSet presAssocID="{38A86E20-EAC8-4C02-902F-DFB0D0F5CB61}" presName="compNode" presStyleCnt="0"/>
      <dgm:spPr/>
    </dgm:pt>
    <dgm:pt modelId="{19C22B30-4551-40A6-B0FA-4AACEC643366}" type="pres">
      <dgm:prSet presAssocID="{38A86E20-EAC8-4C02-902F-DFB0D0F5CB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3D5B5-C529-405E-B7ED-12FF8D34AA09}" type="pres">
      <dgm:prSet presAssocID="{38A86E20-EAC8-4C02-902F-DFB0D0F5CB61}" presName="invisiNode" presStyleLbl="node1" presStyleIdx="0" presStyleCnt="4"/>
      <dgm:spPr/>
    </dgm:pt>
    <dgm:pt modelId="{02B9A806-36C6-4A69-BC08-7596B9CF03BF}" type="pres">
      <dgm:prSet presAssocID="{38A86E20-EAC8-4C02-902F-DFB0D0F5CB61}" presName="imagNode" presStyleLbl="fgImgPlace1" presStyleIdx="0" presStyleCnt="4"/>
      <dgm:spPr>
        <a:blipFill dpi="0" rotWithShape="1">
          <a:blip xmlns:r="http://schemas.openxmlformats.org/officeDocument/2006/relationships" r:embed="rId1"/>
          <a:srcRect/>
          <a:stretch>
            <a:fillRect l="-10000" r="-82000"/>
          </a:stretch>
        </a:blipFill>
      </dgm:spPr>
    </dgm:pt>
    <dgm:pt modelId="{EB4A266D-B06C-4F04-BB4C-3D342652F03E}" type="pres">
      <dgm:prSet presAssocID="{BC63AA8A-F0DE-48C3-BBD4-133DD055A8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58FE7D-D919-47CF-9CC2-6AC61F1E9E5C}" type="pres">
      <dgm:prSet presAssocID="{66896246-8DB0-4797-AEB6-4785103C17DA}" presName="compNode" presStyleCnt="0"/>
      <dgm:spPr/>
    </dgm:pt>
    <dgm:pt modelId="{A03B8081-DEA3-4AC8-9730-CF9D477E0200}" type="pres">
      <dgm:prSet presAssocID="{66896246-8DB0-4797-AEB6-4785103C17D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A682A-6625-46BC-93A2-DB0197228771}" type="pres">
      <dgm:prSet presAssocID="{66896246-8DB0-4797-AEB6-4785103C17DA}" presName="invisiNode" presStyleLbl="node1" presStyleIdx="1" presStyleCnt="4"/>
      <dgm:spPr/>
    </dgm:pt>
    <dgm:pt modelId="{3F693E93-E8CC-4D05-8B59-9FC1D55024F9}" type="pres">
      <dgm:prSet presAssocID="{66896246-8DB0-4797-AEB6-4785103C17DA}" presName="imagNode" presStyleLbl="fgImgPlace1" presStyleIdx="1" presStyleCnt="4"/>
      <dgm:spPr>
        <a:blipFill dpi="0" rotWithShape="1">
          <a:blip xmlns:r="http://schemas.openxmlformats.org/officeDocument/2006/relationships" r:embed="rId2"/>
          <a:srcRect/>
          <a:stretch>
            <a:fillRect l="-29000" r="-33000"/>
          </a:stretch>
        </a:blipFill>
      </dgm:spPr>
    </dgm:pt>
    <dgm:pt modelId="{FC3B118B-A12E-4202-AE67-40294BC94D49}" type="pres">
      <dgm:prSet presAssocID="{B940DB44-60AD-4938-A315-324EF1DEF9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A254264-790C-40AB-8D47-695FC8980159}" type="pres">
      <dgm:prSet presAssocID="{84BA564E-C8CB-45B2-A73A-70E0109E31F2}" presName="compNode" presStyleCnt="0"/>
      <dgm:spPr/>
    </dgm:pt>
    <dgm:pt modelId="{A0EA220E-A86D-46B7-A940-D9CAFD5E70E2}" type="pres">
      <dgm:prSet presAssocID="{84BA564E-C8CB-45B2-A73A-70E0109E31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029E8-68C3-4F53-9FD1-BD59C183BEB9}" type="pres">
      <dgm:prSet presAssocID="{84BA564E-C8CB-45B2-A73A-70E0109E31F2}" presName="invisiNode" presStyleLbl="node1" presStyleIdx="2" presStyleCnt="4"/>
      <dgm:spPr/>
    </dgm:pt>
    <dgm:pt modelId="{63011823-1844-4951-8AAF-BA76E40B952A}" type="pres">
      <dgm:prSet presAssocID="{84BA564E-C8CB-45B2-A73A-70E0109E31F2}" presName="imagNode" presStyleLbl="fgImgPlace1" presStyleIdx="2" presStyleCnt="4"/>
      <dgm:spPr>
        <a:blipFill dpi="0" rotWithShape="1">
          <a:blip xmlns:r="http://schemas.openxmlformats.org/officeDocument/2006/relationships" r:embed="rId3"/>
          <a:srcRect/>
          <a:stretch>
            <a:fillRect l="-23000" r="-38000"/>
          </a:stretch>
        </a:blipFill>
      </dgm:spPr>
    </dgm:pt>
    <dgm:pt modelId="{C12380AB-9D82-4FE4-A804-D63B89EE388A}" type="pres">
      <dgm:prSet presAssocID="{D6F3D16C-8574-4B83-8DB3-307ACEE6278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27EC8E-09B2-4E84-968C-536598735CAA}" type="pres">
      <dgm:prSet presAssocID="{617AF6BD-C407-4E1F-B1EF-518D75BD967C}" presName="compNode" presStyleCnt="0"/>
      <dgm:spPr/>
    </dgm:pt>
    <dgm:pt modelId="{410FBD2B-3D79-47E2-8B98-76972B3588AA}" type="pres">
      <dgm:prSet presAssocID="{617AF6BD-C407-4E1F-B1EF-518D75BD967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88497-3525-4746-8080-0C3873FBBCD2}" type="pres">
      <dgm:prSet presAssocID="{617AF6BD-C407-4E1F-B1EF-518D75BD967C}" presName="invisiNode" presStyleLbl="node1" presStyleIdx="3" presStyleCnt="4"/>
      <dgm:spPr/>
    </dgm:pt>
    <dgm:pt modelId="{7811B37D-8653-4364-BA65-547A0C57EA5C}" type="pres">
      <dgm:prSet presAssocID="{617AF6BD-C407-4E1F-B1EF-518D75BD967C}" presName="imagNode" presStyleLbl="fgImgPlace1" presStyleIdx="3" presStyleCnt="4"/>
      <dgm:spPr>
        <a:blipFill dpi="0" rotWithShape="1">
          <a:blip xmlns:r="http://schemas.openxmlformats.org/officeDocument/2006/relationships" r:embed="rId4"/>
          <a:srcRect/>
          <a:stretch>
            <a:fillRect l="-27000" r="-108000"/>
          </a:stretch>
        </a:blipFill>
      </dgm:spPr>
    </dgm:pt>
  </dgm:ptLst>
  <dgm:cxnLst>
    <dgm:cxn modelId="{E0FD2CB5-8FFF-46C8-B34E-CD8786DAB411}" type="presOf" srcId="{BC63AA8A-F0DE-48C3-BBD4-133DD055A856}" destId="{EB4A266D-B06C-4F04-BB4C-3D342652F03E}" srcOrd="0" destOrd="0" presId="urn:microsoft.com/office/officeart/2005/8/layout/pList2"/>
    <dgm:cxn modelId="{332A7AE4-2E54-4BF8-AB29-464333EC98AC}" srcId="{F5DC1B4D-9F94-4A87-8AA2-57FC254639B6}" destId="{84BA564E-C8CB-45B2-A73A-70E0109E31F2}" srcOrd="2" destOrd="0" parTransId="{251276FD-CCBF-42DC-B815-469DCE7452E7}" sibTransId="{D6F3D16C-8574-4B83-8DB3-307ACEE62788}"/>
    <dgm:cxn modelId="{E119CE8D-DFBE-49EB-9B8B-3628126A0533}" type="presOf" srcId="{38A86E20-EAC8-4C02-902F-DFB0D0F5CB61}" destId="{19C22B30-4551-40A6-B0FA-4AACEC643366}" srcOrd="0" destOrd="0" presId="urn:microsoft.com/office/officeart/2005/8/layout/pList2"/>
    <dgm:cxn modelId="{E57FACB1-B124-453C-999E-DCB5B6947B68}" type="presOf" srcId="{66896246-8DB0-4797-AEB6-4785103C17DA}" destId="{A03B8081-DEA3-4AC8-9730-CF9D477E0200}" srcOrd="0" destOrd="0" presId="urn:microsoft.com/office/officeart/2005/8/layout/pList2"/>
    <dgm:cxn modelId="{86B1E3BC-147D-4B41-A91E-77781B2FACB2}" type="presOf" srcId="{617AF6BD-C407-4E1F-B1EF-518D75BD967C}" destId="{410FBD2B-3D79-47E2-8B98-76972B3588AA}" srcOrd="0" destOrd="0" presId="urn:microsoft.com/office/officeart/2005/8/layout/pList2"/>
    <dgm:cxn modelId="{8C70FE79-C174-4E8F-92C6-F8811686E5CA}" srcId="{F5DC1B4D-9F94-4A87-8AA2-57FC254639B6}" destId="{617AF6BD-C407-4E1F-B1EF-518D75BD967C}" srcOrd="3" destOrd="0" parTransId="{8D3152BB-CCB0-4A71-8164-DDD1863B0BCE}" sibTransId="{ECB540CB-0ED6-4C7C-81DC-CB926C27054C}"/>
    <dgm:cxn modelId="{ADDDAB2A-5446-4188-9962-0A5F6214F232}" type="presOf" srcId="{F5DC1B4D-9F94-4A87-8AA2-57FC254639B6}" destId="{3A7D2F43-7C00-4B0A-98BD-5D1937B8AF0A}" srcOrd="0" destOrd="0" presId="urn:microsoft.com/office/officeart/2005/8/layout/pList2"/>
    <dgm:cxn modelId="{E6D6E4AD-F095-44AB-8CE7-5A3258D50BF1}" type="presOf" srcId="{B940DB44-60AD-4938-A315-324EF1DEF934}" destId="{FC3B118B-A12E-4202-AE67-40294BC94D49}" srcOrd="0" destOrd="0" presId="urn:microsoft.com/office/officeart/2005/8/layout/pList2"/>
    <dgm:cxn modelId="{76AEA55A-EBCE-4277-B423-C337E16F0A9A}" type="presOf" srcId="{84BA564E-C8CB-45B2-A73A-70E0109E31F2}" destId="{A0EA220E-A86D-46B7-A940-D9CAFD5E70E2}" srcOrd="0" destOrd="0" presId="urn:microsoft.com/office/officeart/2005/8/layout/pList2"/>
    <dgm:cxn modelId="{C538D356-9E8A-45DB-B775-CCD9D2019C21}" srcId="{F5DC1B4D-9F94-4A87-8AA2-57FC254639B6}" destId="{66896246-8DB0-4797-AEB6-4785103C17DA}" srcOrd="1" destOrd="0" parTransId="{18827242-3C90-4E2B-815E-45295B234313}" sibTransId="{B940DB44-60AD-4938-A315-324EF1DEF934}"/>
    <dgm:cxn modelId="{DD74CEF5-418E-42B6-8AB7-19009CE56E7A}" type="presOf" srcId="{D6F3D16C-8574-4B83-8DB3-307ACEE62788}" destId="{C12380AB-9D82-4FE4-A804-D63B89EE388A}" srcOrd="0" destOrd="0" presId="urn:microsoft.com/office/officeart/2005/8/layout/pList2"/>
    <dgm:cxn modelId="{5847ABF1-31BA-4E4D-8D93-581A5C4BCFD4}" srcId="{F5DC1B4D-9F94-4A87-8AA2-57FC254639B6}" destId="{38A86E20-EAC8-4C02-902F-DFB0D0F5CB61}" srcOrd="0" destOrd="0" parTransId="{078277F7-2472-4AAC-B3FB-76E7DD1F01C4}" sibTransId="{BC63AA8A-F0DE-48C3-BBD4-133DD055A856}"/>
    <dgm:cxn modelId="{076B4672-78C0-4EDC-8AED-6035397D47C8}" type="presParOf" srcId="{3A7D2F43-7C00-4B0A-98BD-5D1937B8AF0A}" destId="{5DEC4625-A83E-402C-B304-EE3491B5B933}" srcOrd="0" destOrd="0" presId="urn:microsoft.com/office/officeart/2005/8/layout/pList2"/>
    <dgm:cxn modelId="{DAC5C71C-1D47-4B60-9CA5-04FF80A3A363}" type="presParOf" srcId="{3A7D2F43-7C00-4B0A-98BD-5D1937B8AF0A}" destId="{C156D04C-0B86-4D9D-9BE9-29F808C76D88}" srcOrd="1" destOrd="0" presId="urn:microsoft.com/office/officeart/2005/8/layout/pList2"/>
    <dgm:cxn modelId="{E04DDF54-F69F-4192-805D-6A655026001A}" type="presParOf" srcId="{C156D04C-0B86-4D9D-9BE9-29F808C76D88}" destId="{3A4C488D-0C23-4C7B-A4A0-189E869D48D0}" srcOrd="0" destOrd="0" presId="urn:microsoft.com/office/officeart/2005/8/layout/pList2"/>
    <dgm:cxn modelId="{AEE427F7-428E-4387-A11E-C48A8EA69614}" type="presParOf" srcId="{3A4C488D-0C23-4C7B-A4A0-189E869D48D0}" destId="{19C22B30-4551-40A6-B0FA-4AACEC643366}" srcOrd="0" destOrd="0" presId="urn:microsoft.com/office/officeart/2005/8/layout/pList2"/>
    <dgm:cxn modelId="{7E7745DD-84D0-4203-9795-E678A4928214}" type="presParOf" srcId="{3A4C488D-0C23-4C7B-A4A0-189E869D48D0}" destId="{EF33D5B5-C529-405E-B7ED-12FF8D34AA09}" srcOrd="1" destOrd="0" presId="urn:microsoft.com/office/officeart/2005/8/layout/pList2"/>
    <dgm:cxn modelId="{AEAA2B4C-C3F8-4378-A56E-842795263E9B}" type="presParOf" srcId="{3A4C488D-0C23-4C7B-A4A0-189E869D48D0}" destId="{02B9A806-36C6-4A69-BC08-7596B9CF03BF}" srcOrd="2" destOrd="0" presId="urn:microsoft.com/office/officeart/2005/8/layout/pList2"/>
    <dgm:cxn modelId="{FFF88320-BCD0-4766-94AC-97FA6E28C7B0}" type="presParOf" srcId="{C156D04C-0B86-4D9D-9BE9-29F808C76D88}" destId="{EB4A266D-B06C-4F04-BB4C-3D342652F03E}" srcOrd="1" destOrd="0" presId="urn:microsoft.com/office/officeart/2005/8/layout/pList2"/>
    <dgm:cxn modelId="{3BDC3340-11F2-4603-AB58-532167A639FE}" type="presParOf" srcId="{C156D04C-0B86-4D9D-9BE9-29F808C76D88}" destId="{DD58FE7D-D919-47CF-9CC2-6AC61F1E9E5C}" srcOrd="2" destOrd="0" presId="urn:microsoft.com/office/officeart/2005/8/layout/pList2"/>
    <dgm:cxn modelId="{A4C7D898-C176-48B7-A19C-A1742F42B2C8}" type="presParOf" srcId="{DD58FE7D-D919-47CF-9CC2-6AC61F1E9E5C}" destId="{A03B8081-DEA3-4AC8-9730-CF9D477E0200}" srcOrd="0" destOrd="0" presId="urn:microsoft.com/office/officeart/2005/8/layout/pList2"/>
    <dgm:cxn modelId="{8B8E551B-14C5-4F93-A4E2-2BAE7802BF27}" type="presParOf" srcId="{DD58FE7D-D919-47CF-9CC2-6AC61F1E9E5C}" destId="{29DA682A-6625-46BC-93A2-DB0197228771}" srcOrd="1" destOrd="0" presId="urn:microsoft.com/office/officeart/2005/8/layout/pList2"/>
    <dgm:cxn modelId="{D1F7FBE0-5C91-4A72-8088-30F69FEB3504}" type="presParOf" srcId="{DD58FE7D-D919-47CF-9CC2-6AC61F1E9E5C}" destId="{3F693E93-E8CC-4D05-8B59-9FC1D55024F9}" srcOrd="2" destOrd="0" presId="urn:microsoft.com/office/officeart/2005/8/layout/pList2"/>
    <dgm:cxn modelId="{E7DDC931-39CD-4C90-B147-86804275E259}" type="presParOf" srcId="{C156D04C-0B86-4D9D-9BE9-29F808C76D88}" destId="{FC3B118B-A12E-4202-AE67-40294BC94D49}" srcOrd="3" destOrd="0" presId="urn:microsoft.com/office/officeart/2005/8/layout/pList2"/>
    <dgm:cxn modelId="{021189EF-2827-4050-8911-D3977DD46147}" type="presParOf" srcId="{C156D04C-0B86-4D9D-9BE9-29F808C76D88}" destId="{0A254264-790C-40AB-8D47-695FC8980159}" srcOrd="4" destOrd="0" presId="urn:microsoft.com/office/officeart/2005/8/layout/pList2"/>
    <dgm:cxn modelId="{F0F71FF1-94EC-45C8-8D5D-CA3163E18AB0}" type="presParOf" srcId="{0A254264-790C-40AB-8D47-695FC8980159}" destId="{A0EA220E-A86D-46B7-A940-D9CAFD5E70E2}" srcOrd="0" destOrd="0" presId="urn:microsoft.com/office/officeart/2005/8/layout/pList2"/>
    <dgm:cxn modelId="{EE9F4692-E708-4CB8-91FC-BB7F7C8AA299}" type="presParOf" srcId="{0A254264-790C-40AB-8D47-695FC8980159}" destId="{2F9029E8-68C3-4F53-9FD1-BD59C183BEB9}" srcOrd="1" destOrd="0" presId="urn:microsoft.com/office/officeart/2005/8/layout/pList2"/>
    <dgm:cxn modelId="{F425E52A-E6E9-46A2-9FDE-6E1D4112A1A7}" type="presParOf" srcId="{0A254264-790C-40AB-8D47-695FC8980159}" destId="{63011823-1844-4951-8AAF-BA76E40B952A}" srcOrd="2" destOrd="0" presId="urn:microsoft.com/office/officeart/2005/8/layout/pList2"/>
    <dgm:cxn modelId="{62EBCB62-D466-49A3-BC54-F194ECC124EC}" type="presParOf" srcId="{C156D04C-0B86-4D9D-9BE9-29F808C76D88}" destId="{C12380AB-9D82-4FE4-A804-D63B89EE388A}" srcOrd="5" destOrd="0" presId="urn:microsoft.com/office/officeart/2005/8/layout/pList2"/>
    <dgm:cxn modelId="{9BC39E8A-CC13-445A-8C18-5D2DEF2A93D4}" type="presParOf" srcId="{C156D04C-0B86-4D9D-9BE9-29F808C76D88}" destId="{9727EC8E-09B2-4E84-968C-536598735CAA}" srcOrd="6" destOrd="0" presId="urn:microsoft.com/office/officeart/2005/8/layout/pList2"/>
    <dgm:cxn modelId="{7004AA78-28EA-4D55-80D5-0AEB030D5701}" type="presParOf" srcId="{9727EC8E-09B2-4E84-968C-536598735CAA}" destId="{410FBD2B-3D79-47E2-8B98-76972B3588AA}" srcOrd="0" destOrd="0" presId="urn:microsoft.com/office/officeart/2005/8/layout/pList2"/>
    <dgm:cxn modelId="{D4DE61E1-68B6-42F5-A40B-6CFB4D623832}" type="presParOf" srcId="{9727EC8E-09B2-4E84-968C-536598735CAA}" destId="{12E88497-3525-4746-8080-0C3873FBBCD2}" srcOrd="1" destOrd="0" presId="urn:microsoft.com/office/officeart/2005/8/layout/pList2"/>
    <dgm:cxn modelId="{FB252254-972E-44BD-A11F-5E0B9CEAC15F}" type="presParOf" srcId="{9727EC8E-09B2-4E84-968C-536598735CAA}" destId="{7811B37D-8653-4364-BA65-547A0C57EA5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A23114-D8A3-44D9-9BFD-49C66673B568}" type="doc">
      <dgm:prSet loTypeId="urn:microsoft.com/office/officeart/2005/8/layout/pList2" loCatId="list" qsTypeId="urn:microsoft.com/office/officeart/2005/8/quickstyle/3d9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5EA5D6D-F256-4123-8F1F-90DBD723871E}">
      <dgm:prSet phldrT="[Text]" custT="1"/>
      <dgm:spPr/>
      <dgm:t>
        <a:bodyPr anchor="ctr"/>
        <a:lstStyle/>
        <a:p>
          <a:r>
            <a:rPr lang="en-US" sz="2400" dirty="0" smtClean="0"/>
            <a:t>Focuses on rapid acquisition with support from the executive level leadership </a:t>
          </a:r>
          <a:endParaRPr lang="en-US" sz="2400" dirty="0"/>
        </a:p>
      </dgm:t>
    </dgm:pt>
    <dgm:pt modelId="{2FABD476-CF1B-4096-9CD0-CAD7E3BD6497}" type="parTrans" cxnId="{27DD762D-28BB-4DB1-BE99-DE7A3140EE61}">
      <dgm:prSet/>
      <dgm:spPr/>
      <dgm:t>
        <a:bodyPr/>
        <a:lstStyle/>
        <a:p>
          <a:endParaRPr lang="en-US"/>
        </a:p>
      </dgm:t>
    </dgm:pt>
    <dgm:pt modelId="{0B261C7B-6A17-4B59-AF4C-28E9B8F8B1A4}" type="sibTrans" cxnId="{27DD762D-28BB-4DB1-BE99-DE7A3140EE61}">
      <dgm:prSet/>
      <dgm:spPr/>
      <dgm:t>
        <a:bodyPr/>
        <a:lstStyle/>
        <a:p>
          <a:endParaRPr lang="en-US"/>
        </a:p>
      </dgm:t>
    </dgm:pt>
    <dgm:pt modelId="{D28CB3AB-F168-4C38-9A2C-DAA46F19EBF9}">
      <dgm:prSet phldrT="[Text]" custT="1"/>
      <dgm:spPr/>
      <dgm:t>
        <a:bodyPr anchor="ctr"/>
        <a:lstStyle/>
        <a:p>
          <a:r>
            <a:rPr lang="en-US" sz="2800" dirty="0" smtClean="0"/>
            <a:t>Expedites the requirements process</a:t>
          </a:r>
          <a:endParaRPr lang="en-US" sz="2800" dirty="0"/>
        </a:p>
      </dgm:t>
    </dgm:pt>
    <dgm:pt modelId="{1CECE99C-BE3B-4842-860C-313708F201CD}" type="parTrans" cxnId="{5E2CE645-AE60-47A7-973D-6F5E0C545686}">
      <dgm:prSet/>
      <dgm:spPr/>
      <dgm:t>
        <a:bodyPr/>
        <a:lstStyle/>
        <a:p>
          <a:endParaRPr lang="en-US"/>
        </a:p>
      </dgm:t>
    </dgm:pt>
    <dgm:pt modelId="{30232320-073B-4B3B-8D8E-25572ACD4C03}" type="sibTrans" cxnId="{5E2CE645-AE60-47A7-973D-6F5E0C545686}">
      <dgm:prSet/>
      <dgm:spPr/>
      <dgm:t>
        <a:bodyPr/>
        <a:lstStyle/>
        <a:p>
          <a:endParaRPr lang="en-US"/>
        </a:p>
      </dgm:t>
    </dgm:pt>
    <dgm:pt modelId="{A11E4734-A50D-45DE-A107-D2B62F0ECCCE}">
      <dgm:prSet phldrT="[Text]" custT="1"/>
      <dgm:spPr/>
      <dgm:t>
        <a:bodyPr anchor="ctr"/>
        <a:lstStyle/>
        <a:p>
          <a:r>
            <a:rPr lang="en-US" sz="2800" dirty="0" smtClean="0"/>
            <a:t>Provides direction to streamline the        acquisition process</a:t>
          </a:r>
          <a:endParaRPr lang="en-US" sz="2800" dirty="0"/>
        </a:p>
      </dgm:t>
    </dgm:pt>
    <dgm:pt modelId="{7F52E80A-7964-45FF-8F5A-DCD9C08454C2}" type="parTrans" cxnId="{4F275C1E-7087-456B-889D-027C062AE788}">
      <dgm:prSet/>
      <dgm:spPr/>
      <dgm:t>
        <a:bodyPr/>
        <a:lstStyle/>
        <a:p>
          <a:endParaRPr lang="en-US"/>
        </a:p>
      </dgm:t>
    </dgm:pt>
    <dgm:pt modelId="{B0FFA025-B8F3-4BB7-B945-0007E15D7579}" type="sibTrans" cxnId="{4F275C1E-7087-456B-889D-027C062AE788}">
      <dgm:prSet/>
      <dgm:spPr/>
      <dgm:t>
        <a:bodyPr/>
        <a:lstStyle/>
        <a:p>
          <a:endParaRPr lang="en-US"/>
        </a:p>
      </dgm:t>
    </dgm:pt>
    <dgm:pt modelId="{7BCFF788-8A3F-4248-B4B3-F41A5B0D92AD}" type="pres">
      <dgm:prSet presAssocID="{C3A23114-D8A3-44D9-9BFD-49C66673B5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37794-EBC7-45E1-9279-9CAFAD3B126D}" type="pres">
      <dgm:prSet presAssocID="{C3A23114-D8A3-44D9-9BFD-49C66673B568}" presName="bkgdShp" presStyleLbl="alignAccFollowNode1" presStyleIdx="0" presStyleCnt="1"/>
      <dgm:spPr/>
      <dgm:t>
        <a:bodyPr/>
        <a:lstStyle/>
        <a:p>
          <a:endParaRPr lang="en-US"/>
        </a:p>
      </dgm:t>
    </dgm:pt>
    <dgm:pt modelId="{AF7550C5-EEFF-423B-9868-0F0B45271A75}" type="pres">
      <dgm:prSet presAssocID="{C3A23114-D8A3-44D9-9BFD-49C66673B568}" presName="linComp" presStyleCnt="0"/>
      <dgm:spPr/>
      <dgm:t>
        <a:bodyPr/>
        <a:lstStyle/>
        <a:p>
          <a:endParaRPr lang="en-US"/>
        </a:p>
      </dgm:t>
    </dgm:pt>
    <dgm:pt modelId="{7BE71EAB-A944-4470-B9F6-B3643CD707ED}" type="pres">
      <dgm:prSet presAssocID="{15EA5D6D-F256-4123-8F1F-90DBD723871E}" presName="compNode" presStyleCnt="0"/>
      <dgm:spPr/>
      <dgm:t>
        <a:bodyPr/>
        <a:lstStyle/>
        <a:p>
          <a:endParaRPr lang="en-US"/>
        </a:p>
      </dgm:t>
    </dgm:pt>
    <dgm:pt modelId="{E0B805A8-816E-47F8-85C1-53E1C22C4AAC}" type="pres">
      <dgm:prSet presAssocID="{15EA5D6D-F256-4123-8F1F-90DBD72387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8D8A3-671F-4E57-88A8-301F9A03EB87}" type="pres">
      <dgm:prSet presAssocID="{15EA5D6D-F256-4123-8F1F-90DBD723871E}" presName="invisiNode" presStyleLbl="node1" presStyleIdx="0" presStyleCnt="3"/>
      <dgm:spPr/>
      <dgm:t>
        <a:bodyPr/>
        <a:lstStyle/>
        <a:p>
          <a:endParaRPr lang="en-US"/>
        </a:p>
      </dgm:t>
    </dgm:pt>
    <dgm:pt modelId="{474046F8-14A3-4E4B-8D2C-45ACACED24F9}" type="pres">
      <dgm:prSet presAssocID="{15EA5D6D-F256-4123-8F1F-90DBD723871E}" presName="imagNode" presStyleLbl="fgImgPlace1" presStyleIdx="0" presStyleCnt="3"/>
      <dgm:spPr>
        <a:blipFill>
          <a:blip xmlns:r="http://schemas.openxmlformats.org/officeDocument/2006/relationships" r:embed="rId1" cstate="email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315B8C-4488-4C32-8E06-D564CD7AC250}" type="pres">
      <dgm:prSet presAssocID="{0B261C7B-6A17-4B59-AF4C-28E9B8F8B1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7578E83-03AA-4D48-98DF-7B11066DBCFB}" type="pres">
      <dgm:prSet presAssocID="{D28CB3AB-F168-4C38-9A2C-DAA46F19EBF9}" presName="compNode" presStyleCnt="0"/>
      <dgm:spPr/>
      <dgm:t>
        <a:bodyPr/>
        <a:lstStyle/>
        <a:p>
          <a:endParaRPr lang="en-US"/>
        </a:p>
      </dgm:t>
    </dgm:pt>
    <dgm:pt modelId="{06630781-D375-45CB-A8B8-CA5A82FAB0C9}" type="pres">
      <dgm:prSet presAssocID="{D28CB3AB-F168-4C38-9A2C-DAA46F19EB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C7501-4725-4FCA-99F7-81F9160519CC}" type="pres">
      <dgm:prSet presAssocID="{D28CB3AB-F168-4C38-9A2C-DAA46F19EBF9}" presName="invisiNode" presStyleLbl="node1" presStyleIdx="1" presStyleCnt="3"/>
      <dgm:spPr/>
      <dgm:t>
        <a:bodyPr/>
        <a:lstStyle/>
        <a:p>
          <a:endParaRPr lang="en-US"/>
        </a:p>
      </dgm:t>
    </dgm:pt>
    <dgm:pt modelId="{B3FA2F4A-3527-4B2C-8E92-2B57CB3C18BB}" type="pres">
      <dgm:prSet presAssocID="{D28CB3AB-F168-4C38-9A2C-DAA46F19EBF9}" presName="imagNode" presStyleLbl="fgImgPlace1" presStyleIdx="1" presStyleCnt="3"/>
      <dgm:spPr>
        <a:blipFill dpi="0" rotWithShape="1">
          <a:blip xmlns:r="http://schemas.openxmlformats.org/officeDocument/2006/relationships" r:embed="rId2" cstate="email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4173E0F-7657-449B-88B7-8BE55659003D}" type="pres">
      <dgm:prSet presAssocID="{30232320-073B-4B3B-8D8E-25572ACD4C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9694949-AED6-4D61-835B-1A537577A0CA}" type="pres">
      <dgm:prSet presAssocID="{A11E4734-A50D-45DE-A107-D2B62F0ECCCE}" presName="compNode" presStyleCnt="0"/>
      <dgm:spPr/>
      <dgm:t>
        <a:bodyPr/>
        <a:lstStyle/>
        <a:p>
          <a:endParaRPr lang="en-US"/>
        </a:p>
      </dgm:t>
    </dgm:pt>
    <dgm:pt modelId="{BEFACA97-13FA-46CB-96FA-432DA9475242}" type="pres">
      <dgm:prSet presAssocID="{A11E4734-A50D-45DE-A107-D2B62F0ECC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A9BF0-2950-4044-B906-AC054406D2F2}" type="pres">
      <dgm:prSet presAssocID="{A11E4734-A50D-45DE-A107-D2B62F0ECCCE}" presName="invisiNode" presStyleLbl="node1" presStyleIdx="2" presStyleCnt="3"/>
      <dgm:spPr/>
      <dgm:t>
        <a:bodyPr/>
        <a:lstStyle/>
        <a:p>
          <a:endParaRPr lang="en-US"/>
        </a:p>
      </dgm:t>
    </dgm:pt>
    <dgm:pt modelId="{78C24981-9AAD-4FFA-AE81-E0242CEBAF32}" type="pres">
      <dgm:prSet presAssocID="{A11E4734-A50D-45DE-A107-D2B62F0ECCCE}" presName="imagNode" presStyleLbl="fgImgPlace1" presStyleIdx="2" presStyleCnt="3"/>
      <dgm:spPr>
        <a:blipFill>
          <a:blip xmlns:r="http://schemas.openxmlformats.org/officeDocument/2006/relationships" r:embed="rId3" cstate="email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D8EA9B78-A6BC-43FC-82D5-AB832F84004A}" type="presOf" srcId="{15EA5D6D-F256-4123-8F1F-90DBD723871E}" destId="{E0B805A8-816E-47F8-85C1-53E1C22C4AAC}" srcOrd="0" destOrd="0" presId="urn:microsoft.com/office/officeart/2005/8/layout/pList2"/>
    <dgm:cxn modelId="{E2E16EED-ADCE-4308-A07A-BB12E0A4DF7B}" type="presOf" srcId="{0B261C7B-6A17-4B59-AF4C-28E9B8F8B1A4}" destId="{5C315B8C-4488-4C32-8E06-D564CD7AC250}" srcOrd="0" destOrd="0" presId="urn:microsoft.com/office/officeart/2005/8/layout/pList2"/>
    <dgm:cxn modelId="{4F275C1E-7087-456B-889D-027C062AE788}" srcId="{C3A23114-D8A3-44D9-9BFD-49C66673B568}" destId="{A11E4734-A50D-45DE-A107-D2B62F0ECCCE}" srcOrd="2" destOrd="0" parTransId="{7F52E80A-7964-45FF-8F5A-DCD9C08454C2}" sibTransId="{B0FFA025-B8F3-4BB7-B945-0007E15D7579}"/>
    <dgm:cxn modelId="{5E2CE645-AE60-47A7-973D-6F5E0C545686}" srcId="{C3A23114-D8A3-44D9-9BFD-49C66673B568}" destId="{D28CB3AB-F168-4C38-9A2C-DAA46F19EBF9}" srcOrd="1" destOrd="0" parTransId="{1CECE99C-BE3B-4842-860C-313708F201CD}" sibTransId="{30232320-073B-4B3B-8D8E-25572ACD4C03}"/>
    <dgm:cxn modelId="{BA07E8EB-0C7C-441B-A310-6900FFCCA012}" type="presOf" srcId="{D28CB3AB-F168-4C38-9A2C-DAA46F19EBF9}" destId="{06630781-D375-45CB-A8B8-CA5A82FAB0C9}" srcOrd="0" destOrd="0" presId="urn:microsoft.com/office/officeart/2005/8/layout/pList2"/>
    <dgm:cxn modelId="{645E9B4E-0DF3-4300-89FF-BD3140B65B59}" type="presOf" srcId="{A11E4734-A50D-45DE-A107-D2B62F0ECCCE}" destId="{BEFACA97-13FA-46CB-96FA-432DA9475242}" srcOrd="0" destOrd="0" presId="urn:microsoft.com/office/officeart/2005/8/layout/pList2"/>
    <dgm:cxn modelId="{76681A0E-F363-49A3-9C37-CB6D99963326}" type="presOf" srcId="{C3A23114-D8A3-44D9-9BFD-49C66673B568}" destId="{7BCFF788-8A3F-4248-B4B3-F41A5B0D92AD}" srcOrd="0" destOrd="0" presId="urn:microsoft.com/office/officeart/2005/8/layout/pList2"/>
    <dgm:cxn modelId="{27DD762D-28BB-4DB1-BE99-DE7A3140EE61}" srcId="{C3A23114-D8A3-44D9-9BFD-49C66673B568}" destId="{15EA5D6D-F256-4123-8F1F-90DBD723871E}" srcOrd="0" destOrd="0" parTransId="{2FABD476-CF1B-4096-9CD0-CAD7E3BD6497}" sibTransId="{0B261C7B-6A17-4B59-AF4C-28E9B8F8B1A4}"/>
    <dgm:cxn modelId="{BAD05384-4D1C-432E-AE7C-160A9ECEA0BF}" type="presOf" srcId="{30232320-073B-4B3B-8D8E-25572ACD4C03}" destId="{94173E0F-7657-449B-88B7-8BE55659003D}" srcOrd="0" destOrd="0" presId="urn:microsoft.com/office/officeart/2005/8/layout/pList2"/>
    <dgm:cxn modelId="{D4FCF1CE-EAB8-4F32-AAA6-A8EE103B9FDA}" type="presParOf" srcId="{7BCFF788-8A3F-4248-B4B3-F41A5B0D92AD}" destId="{80237794-EBC7-45E1-9279-9CAFAD3B126D}" srcOrd="0" destOrd="0" presId="urn:microsoft.com/office/officeart/2005/8/layout/pList2"/>
    <dgm:cxn modelId="{6DC4E7A1-A75E-4387-9607-2C92D1A8230F}" type="presParOf" srcId="{7BCFF788-8A3F-4248-B4B3-F41A5B0D92AD}" destId="{AF7550C5-EEFF-423B-9868-0F0B45271A75}" srcOrd="1" destOrd="0" presId="urn:microsoft.com/office/officeart/2005/8/layout/pList2"/>
    <dgm:cxn modelId="{0C995A10-963E-448C-88F1-2C04939366C8}" type="presParOf" srcId="{AF7550C5-EEFF-423B-9868-0F0B45271A75}" destId="{7BE71EAB-A944-4470-B9F6-B3643CD707ED}" srcOrd="0" destOrd="0" presId="urn:microsoft.com/office/officeart/2005/8/layout/pList2"/>
    <dgm:cxn modelId="{3B1F50E5-AE87-4F3A-BBC3-C64ED4B9865E}" type="presParOf" srcId="{7BE71EAB-A944-4470-B9F6-B3643CD707ED}" destId="{E0B805A8-816E-47F8-85C1-53E1C22C4AAC}" srcOrd="0" destOrd="0" presId="urn:microsoft.com/office/officeart/2005/8/layout/pList2"/>
    <dgm:cxn modelId="{6AB78ADB-E2B7-4DE6-892F-E3B54D77E001}" type="presParOf" srcId="{7BE71EAB-A944-4470-B9F6-B3643CD707ED}" destId="{9968D8A3-671F-4E57-88A8-301F9A03EB87}" srcOrd="1" destOrd="0" presId="urn:microsoft.com/office/officeart/2005/8/layout/pList2"/>
    <dgm:cxn modelId="{B6958017-A619-44E3-91B7-08A39E7819F6}" type="presParOf" srcId="{7BE71EAB-A944-4470-B9F6-B3643CD707ED}" destId="{474046F8-14A3-4E4B-8D2C-45ACACED24F9}" srcOrd="2" destOrd="0" presId="urn:microsoft.com/office/officeart/2005/8/layout/pList2"/>
    <dgm:cxn modelId="{D4C5761F-00CD-4F35-8F21-4367A0368999}" type="presParOf" srcId="{AF7550C5-EEFF-423B-9868-0F0B45271A75}" destId="{5C315B8C-4488-4C32-8E06-D564CD7AC250}" srcOrd="1" destOrd="0" presId="urn:microsoft.com/office/officeart/2005/8/layout/pList2"/>
    <dgm:cxn modelId="{BFC4E775-F365-4674-AC44-730FA7828A5F}" type="presParOf" srcId="{AF7550C5-EEFF-423B-9868-0F0B45271A75}" destId="{F7578E83-03AA-4D48-98DF-7B11066DBCFB}" srcOrd="2" destOrd="0" presId="urn:microsoft.com/office/officeart/2005/8/layout/pList2"/>
    <dgm:cxn modelId="{19F7D83F-3D0C-4345-8F82-90BD0A22EA3C}" type="presParOf" srcId="{F7578E83-03AA-4D48-98DF-7B11066DBCFB}" destId="{06630781-D375-45CB-A8B8-CA5A82FAB0C9}" srcOrd="0" destOrd="0" presId="urn:microsoft.com/office/officeart/2005/8/layout/pList2"/>
    <dgm:cxn modelId="{5B13327C-E770-4406-89A4-ACE470B9C8BE}" type="presParOf" srcId="{F7578E83-03AA-4D48-98DF-7B11066DBCFB}" destId="{075C7501-4725-4FCA-99F7-81F9160519CC}" srcOrd="1" destOrd="0" presId="urn:microsoft.com/office/officeart/2005/8/layout/pList2"/>
    <dgm:cxn modelId="{DA819AD4-40C5-48D2-AC74-44365BC12BAE}" type="presParOf" srcId="{F7578E83-03AA-4D48-98DF-7B11066DBCFB}" destId="{B3FA2F4A-3527-4B2C-8E92-2B57CB3C18BB}" srcOrd="2" destOrd="0" presId="urn:microsoft.com/office/officeart/2005/8/layout/pList2"/>
    <dgm:cxn modelId="{7A798995-C965-4236-9909-1E95D150753E}" type="presParOf" srcId="{AF7550C5-EEFF-423B-9868-0F0B45271A75}" destId="{94173E0F-7657-449B-88B7-8BE55659003D}" srcOrd="3" destOrd="0" presId="urn:microsoft.com/office/officeart/2005/8/layout/pList2"/>
    <dgm:cxn modelId="{C59AD2FB-FDE6-47B0-9B9B-3DEE56121796}" type="presParOf" srcId="{AF7550C5-EEFF-423B-9868-0F0B45271A75}" destId="{79694949-AED6-4D61-835B-1A537577A0CA}" srcOrd="4" destOrd="0" presId="urn:microsoft.com/office/officeart/2005/8/layout/pList2"/>
    <dgm:cxn modelId="{450AA5A8-E634-4E62-BCAD-49396A2AB892}" type="presParOf" srcId="{79694949-AED6-4D61-835B-1A537577A0CA}" destId="{BEFACA97-13FA-46CB-96FA-432DA9475242}" srcOrd="0" destOrd="0" presId="urn:microsoft.com/office/officeart/2005/8/layout/pList2"/>
    <dgm:cxn modelId="{4FFC9702-C268-4B14-AF14-60FCE48AF2C8}" type="presParOf" srcId="{79694949-AED6-4D61-835B-1A537577A0CA}" destId="{B51A9BF0-2950-4044-B906-AC054406D2F2}" srcOrd="1" destOrd="0" presId="urn:microsoft.com/office/officeart/2005/8/layout/pList2"/>
    <dgm:cxn modelId="{5AC317B5-7B51-4EF9-B26D-2E17AF8B9A5F}" type="presParOf" srcId="{79694949-AED6-4D61-835B-1A537577A0CA}" destId="{78C24981-9AAD-4FFA-AE81-E0242CEBAF32}" srcOrd="2" destOrd="0" presId="urn:microsoft.com/office/officeart/2005/8/layout/pList2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C4625-A83E-402C-B304-EE3491B5B933}">
      <dsp:nvSpPr>
        <dsp:cNvPr id="0" name=""/>
        <dsp:cNvSpPr/>
      </dsp:nvSpPr>
      <dsp:spPr>
        <a:xfrm>
          <a:off x="0" y="0"/>
          <a:ext cx="6780280" cy="203408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B9A806-36C6-4A69-BC08-7596B9CF03BF}">
      <dsp:nvSpPr>
        <dsp:cNvPr id="0" name=""/>
        <dsp:cNvSpPr/>
      </dsp:nvSpPr>
      <dsp:spPr>
        <a:xfrm>
          <a:off x="205275" y="271211"/>
          <a:ext cx="1481332" cy="149166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-10000" r="-8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22B30-4551-40A6-B0FA-4AACEC643366}">
      <dsp:nvSpPr>
        <dsp:cNvPr id="0" name=""/>
        <dsp:cNvSpPr/>
      </dsp:nvSpPr>
      <dsp:spPr>
        <a:xfrm rot="10800000">
          <a:off x="205275" y="2034084"/>
          <a:ext cx="1481332" cy="248610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shade val="51000"/>
                <a:satMod val="130000"/>
                <a:alpha val="44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accent3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</a:rPr>
            <a:t>UH-60M</a:t>
          </a:r>
          <a:endParaRPr lang="en-US" sz="2100" kern="1200" dirty="0">
            <a:solidFill>
              <a:schemeClr val="accent3">
                <a:lumMod val="50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latin typeface="Franklin Gothic Heavy" panose="020B0903020102020204" pitchFamily="34" charset="0"/>
          </a:endParaRPr>
        </a:p>
      </dsp:txBody>
      <dsp:txXfrm rot="10800000">
        <a:off x="250831" y="2034084"/>
        <a:ext cx="1390220" cy="2440546"/>
      </dsp:txXfrm>
    </dsp:sp>
    <dsp:sp modelId="{3F693E93-E8CC-4D05-8B59-9FC1D55024F9}">
      <dsp:nvSpPr>
        <dsp:cNvPr id="0" name=""/>
        <dsp:cNvSpPr/>
      </dsp:nvSpPr>
      <dsp:spPr>
        <a:xfrm>
          <a:off x="1834741" y="271211"/>
          <a:ext cx="1481332" cy="149166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-29000" r="-3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B8081-DEA3-4AC8-9730-CF9D477E0200}">
      <dsp:nvSpPr>
        <dsp:cNvPr id="0" name=""/>
        <dsp:cNvSpPr/>
      </dsp:nvSpPr>
      <dsp:spPr>
        <a:xfrm rot="10800000">
          <a:off x="1834741" y="2034084"/>
          <a:ext cx="1481332" cy="248610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shade val="51000"/>
                <a:satMod val="130000"/>
                <a:alpha val="47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accent3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</a:rPr>
            <a:t>UH-60V</a:t>
          </a:r>
          <a:endParaRPr lang="en-US" sz="2100" kern="1200" dirty="0">
            <a:solidFill>
              <a:schemeClr val="accent3">
                <a:lumMod val="50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latin typeface="Franklin Gothic Heavy" panose="020B0903020102020204" pitchFamily="34" charset="0"/>
          </a:endParaRPr>
        </a:p>
      </dsp:txBody>
      <dsp:txXfrm rot="10800000">
        <a:off x="1880297" y="2034084"/>
        <a:ext cx="1390220" cy="2440546"/>
      </dsp:txXfrm>
    </dsp:sp>
    <dsp:sp modelId="{63011823-1844-4951-8AAF-BA76E40B952A}">
      <dsp:nvSpPr>
        <dsp:cNvPr id="0" name=""/>
        <dsp:cNvSpPr/>
      </dsp:nvSpPr>
      <dsp:spPr>
        <a:xfrm>
          <a:off x="3464206" y="271211"/>
          <a:ext cx="1481332" cy="149166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/>
          <a:srcRect/>
          <a:stretch>
            <a:fillRect l="-23000" r="-3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A220E-A86D-46B7-A940-D9CAFD5E70E2}">
      <dsp:nvSpPr>
        <dsp:cNvPr id="0" name=""/>
        <dsp:cNvSpPr/>
      </dsp:nvSpPr>
      <dsp:spPr>
        <a:xfrm rot="10800000">
          <a:off x="3464206" y="2034084"/>
          <a:ext cx="1481332" cy="248610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shade val="51000"/>
                <a:satMod val="130000"/>
                <a:alpha val="54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accent3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</a:rPr>
            <a:t>AH-64 Block IIIA</a:t>
          </a:r>
          <a:endParaRPr lang="en-US" sz="2100" kern="1200" dirty="0">
            <a:solidFill>
              <a:schemeClr val="accent3">
                <a:lumMod val="50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latin typeface="Franklin Gothic Heavy" panose="020B0903020102020204" pitchFamily="34" charset="0"/>
          </a:endParaRPr>
        </a:p>
      </dsp:txBody>
      <dsp:txXfrm rot="10800000">
        <a:off x="3509762" y="2034084"/>
        <a:ext cx="1390220" cy="2440546"/>
      </dsp:txXfrm>
    </dsp:sp>
    <dsp:sp modelId="{7811B37D-8653-4364-BA65-547A0C57EA5C}">
      <dsp:nvSpPr>
        <dsp:cNvPr id="0" name=""/>
        <dsp:cNvSpPr/>
      </dsp:nvSpPr>
      <dsp:spPr>
        <a:xfrm>
          <a:off x="5093672" y="271211"/>
          <a:ext cx="1481332" cy="149166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/>
          <a:srcRect/>
          <a:stretch>
            <a:fillRect l="-27000" r="-10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FBD2B-3D79-47E2-8B98-76972B3588AA}">
      <dsp:nvSpPr>
        <dsp:cNvPr id="0" name=""/>
        <dsp:cNvSpPr/>
      </dsp:nvSpPr>
      <dsp:spPr>
        <a:xfrm rot="10800000">
          <a:off x="5093672" y="2034084"/>
          <a:ext cx="1481332" cy="248610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</a:rPr>
            <a:t>HMMWV</a:t>
          </a:r>
          <a:endParaRPr lang="en-US" sz="2100" kern="1200" dirty="0">
            <a:solidFill>
              <a:schemeClr val="accent3">
                <a:lumMod val="5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Franklin Gothic Heavy" panose="020B0903020102020204" pitchFamily="34" charset="0"/>
          </a:endParaRPr>
        </a:p>
      </dsp:txBody>
      <dsp:txXfrm rot="10800000">
        <a:off x="5139228" y="2034084"/>
        <a:ext cx="1390220" cy="2440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37794-EBC7-45E1-9279-9CAFAD3B126D}">
      <dsp:nvSpPr>
        <dsp:cNvPr id="0" name=""/>
        <dsp:cNvSpPr/>
      </dsp:nvSpPr>
      <dsp:spPr>
        <a:xfrm>
          <a:off x="0" y="0"/>
          <a:ext cx="9107916" cy="2125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4046F8-14A3-4E4B-8D2C-45ACACED24F9}">
      <dsp:nvSpPr>
        <dsp:cNvPr id="0" name=""/>
        <dsp:cNvSpPr/>
      </dsp:nvSpPr>
      <dsp:spPr>
        <a:xfrm>
          <a:off x="273237" y="283464"/>
          <a:ext cx="2675450" cy="15590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805A8-816E-47F8-85C1-53E1C22C4AAC}">
      <dsp:nvSpPr>
        <dsp:cNvPr id="0" name=""/>
        <dsp:cNvSpPr/>
      </dsp:nvSpPr>
      <dsp:spPr>
        <a:xfrm rot="10800000">
          <a:off x="273237" y="2125979"/>
          <a:ext cx="2675450" cy="259841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Focuses on rapid acquisition with support from the executive level leadership </a:t>
          </a:r>
          <a:endParaRPr lang="en-US" sz="2400" kern="1200" dirty="0"/>
        </a:p>
      </dsp:txBody>
      <dsp:txXfrm rot="10800000">
        <a:off x="353147" y="2125979"/>
        <a:ext cx="2515630" cy="2518509"/>
      </dsp:txXfrm>
    </dsp:sp>
    <dsp:sp modelId="{B3FA2F4A-3527-4B2C-8E92-2B57CB3C18BB}">
      <dsp:nvSpPr>
        <dsp:cNvPr id="0" name=""/>
        <dsp:cNvSpPr/>
      </dsp:nvSpPr>
      <dsp:spPr>
        <a:xfrm>
          <a:off x="3216232" y="283464"/>
          <a:ext cx="2675450" cy="155905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30781-D375-45CB-A8B8-CA5A82FAB0C9}">
      <dsp:nvSpPr>
        <dsp:cNvPr id="0" name=""/>
        <dsp:cNvSpPr/>
      </dsp:nvSpPr>
      <dsp:spPr>
        <a:xfrm rot="10800000">
          <a:off x="3216232" y="2125979"/>
          <a:ext cx="2675450" cy="259841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Expedites the requirements process</a:t>
          </a:r>
          <a:endParaRPr lang="en-US" sz="2800" kern="1200" dirty="0"/>
        </a:p>
      </dsp:txBody>
      <dsp:txXfrm rot="10800000">
        <a:off x="3296142" y="2125979"/>
        <a:ext cx="2515630" cy="2518509"/>
      </dsp:txXfrm>
    </dsp:sp>
    <dsp:sp modelId="{78C24981-9AAD-4FFA-AE81-E0242CEBAF32}">
      <dsp:nvSpPr>
        <dsp:cNvPr id="0" name=""/>
        <dsp:cNvSpPr/>
      </dsp:nvSpPr>
      <dsp:spPr>
        <a:xfrm>
          <a:off x="6159228" y="283464"/>
          <a:ext cx="2675450" cy="15590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ACA97-13FA-46CB-96FA-432DA9475242}">
      <dsp:nvSpPr>
        <dsp:cNvPr id="0" name=""/>
        <dsp:cNvSpPr/>
      </dsp:nvSpPr>
      <dsp:spPr>
        <a:xfrm rot="10800000">
          <a:off x="6159228" y="2125979"/>
          <a:ext cx="2675450" cy="259841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Provides direction to streamline the        acquisition process</a:t>
          </a:r>
          <a:endParaRPr lang="en-US" sz="2800" kern="1200" dirty="0"/>
        </a:p>
      </dsp:txBody>
      <dsp:txXfrm rot="10800000">
        <a:off x="6239138" y="2125979"/>
        <a:ext cx="2515630" cy="2518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3267EB-820E-4DD3-9F07-CFAF543C857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35CFB8-4305-437A-A2C7-738E2777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2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BACBC1-2663-40F5-B9D8-6AE965725B3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CAB3AC-F943-46AE-93C0-A00196AE4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3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COLOR TIT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Simpl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268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/>
          <p:nvPr userDrawn="1"/>
        </p:nvSpPr>
        <p:spPr>
          <a:xfrm>
            <a:off x="5240693" y="1070141"/>
            <a:ext cx="6961035" cy="453859"/>
          </a:xfrm>
          <a:custGeom>
            <a:avLst/>
            <a:gdLst>
              <a:gd name="connsiteX0" fmla="*/ 0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0 w 9448800"/>
              <a:gd name="connsiteY4" fmla="*/ 0 h 1066800"/>
              <a:gd name="connsiteX0" fmla="*/ 546410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546410 w 9448800"/>
              <a:gd name="connsiteY4" fmla="*/ 0 h 1066800"/>
              <a:gd name="connsiteX0" fmla="*/ 601828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601828 w 9448800"/>
              <a:gd name="connsiteY4" fmla="*/ 0 h 1066800"/>
              <a:gd name="connsiteX0" fmla="*/ 579526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579526 w 9448800"/>
              <a:gd name="connsiteY4" fmla="*/ 0 h 1066800"/>
              <a:gd name="connsiteX0" fmla="*/ 615210 w 9484484"/>
              <a:gd name="connsiteY0" fmla="*/ 0 h 1066800"/>
              <a:gd name="connsiteX1" fmla="*/ 9484484 w 9484484"/>
              <a:gd name="connsiteY1" fmla="*/ 0 h 1066800"/>
              <a:gd name="connsiteX2" fmla="*/ 9484484 w 9484484"/>
              <a:gd name="connsiteY2" fmla="*/ 1066800 h 1066800"/>
              <a:gd name="connsiteX3" fmla="*/ 0 w 9484484"/>
              <a:gd name="connsiteY3" fmla="*/ 1066800 h 1066800"/>
              <a:gd name="connsiteX4" fmla="*/ 615210 w 9484484"/>
              <a:gd name="connsiteY4" fmla="*/ 0 h 1066800"/>
              <a:gd name="connsiteX0" fmla="*/ 601828 w 9484484"/>
              <a:gd name="connsiteY0" fmla="*/ 0 h 1066800"/>
              <a:gd name="connsiteX1" fmla="*/ 9484484 w 9484484"/>
              <a:gd name="connsiteY1" fmla="*/ 0 h 1066800"/>
              <a:gd name="connsiteX2" fmla="*/ 9484484 w 9484484"/>
              <a:gd name="connsiteY2" fmla="*/ 1066800 h 1066800"/>
              <a:gd name="connsiteX3" fmla="*/ 0 w 9484484"/>
              <a:gd name="connsiteY3" fmla="*/ 1066800 h 1066800"/>
              <a:gd name="connsiteX4" fmla="*/ 601828 w 9484484"/>
              <a:gd name="connsiteY4" fmla="*/ 0 h 1066800"/>
              <a:gd name="connsiteX0" fmla="*/ 601828 w 9930533"/>
              <a:gd name="connsiteY0" fmla="*/ 0 h 1066800"/>
              <a:gd name="connsiteX1" fmla="*/ 9484484 w 9930533"/>
              <a:gd name="connsiteY1" fmla="*/ 0 h 1066800"/>
              <a:gd name="connsiteX2" fmla="*/ 9930533 w 9930533"/>
              <a:gd name="connsiteY2" fmla="*/ 1066800 h 1066800"/>
              <a:gd name="connsiteX3" fmla="*/ 0 w 9930533"/>
              <a:gd name="connsiteY3" fmla="*/ 1066800 h 1066800"/>
              <a:gd name="connsiteX4" fmla="*/ 601828 w 9930533"/>
              <a:gd name="connsiteY4" fmla="*/ 0 h 1066800"/>
              <a:gd name="connsiteX0" fmla="*/ 601828 w 10563922"/>
              <a:gd name="connsiteY0" fmla="*/ 0 h 1066800"/>
              <a:gd name="connsiteX1" fmla="*/ 10563922 w 10563922"/>
              <a:gd name="connsiteY1" fmla="*/ 0 h 1066800"/>
              <a:gd name="connsiteX2" fmla="*/ 9930533 w 10563922"/>
              <a:gd name="connsiteY2" fmla="*/ 1066800 h 1066800"/>
              <a:gd name="connsiteX3" fmla="*/ 0 w 10563922"/>
              <a:gd name="connsiteY3" fmla="*/ 1066800 h 1066800"/>
              <a:gd name="connsiteX4" fmla="*/ 601828 w 10563922"/>
              <a:gd name="connsiteY4" fmla="*/ 0 h 1066800"/>
              <a:gd name="connsiteX0" fmla="*/ 601828 w 10550541"/>
              <a:gd name="connsiteY0" fmla="*/ 0 h 1066800"/>
              <a:gd name="connsiteX1" fmla="*/ 10550541 w 10550541"/>
              <a:gd name="connsiteY1" fmla="*/ 0 h 1066800"/>
              <a:gd name="connsiteX2" fmla="*/ 9930533 w 10550541"/>
              <a:gd name="connsiteY2" fmla="*/ 1066800 h 1066800"/>
              <a:gd name="connsiteX3" fmla="*/ 0 w 10550541"/>
              <a:gd name="connsiteY3" fmla="*/ 1066800 h 1066800"/>
              <a:gd name="connsiteX4" fmla="*/ 601828 w 10550541"/>
              <a:gd name="connsiteY4" fmla="*/ 0 h 1066800"/>
              <a:gd name="connsiteX0" fmla="*/ 309999 w 10258712"/>
              <a:gd name="connsiteY0" fmla="*/ 0 h 1066800"/>
              <a:gd name="connsiteX1" fmla="*/ 10258712 w 10258712"/>
              <a:gd name="connsiteY1" fmla="*/ 0 h 1066800"/>
              <a:gd name="connsiteX2" fmla="*/ 9638704 w 10258712"/>
              <a:gd name="connsiteY2" fmla="*/ 1066800 h 1066800"/>
              <a:gd name="connsiteX3" fmla="*/ 0 w 10258712"/>
              <a:gd name="connsiteY3" fmla="*/ 1066800 h 1066800"/>
              <a:gd name="connsiteX4" fmla="*/ 309999 w 10258712"/>
              <a:gd name="connsiteY4" fmla="*/ 0 h 1066800"/>
              <a:gd name="connsiteX0" fmla="*/ 339182 w 10287895"/>
              <a:gd name="connsiteY0" fmla="*/ 0 h 1066800"/>
              <a:gd name="connsiteX1" fmla="*/ 10287895 w 10287895"/>
              <a:gd name="connsiteY1" fmla="*/ 0 h 1066800"/>
              <a:gd name="connsiteX2" fmla="*/ 9667887 w 10287895"/>
              <a:gd name="connsiteY2" fmla="*/ 1066800 h 1066800"/>
              <a:gd name="connsiteX3" fmla="*/ 0 w 10287895"/>
              <a:gd name="connsiteY3" fmla="*/ 1066800 h 1066800"/>
              <a:gd name="connsiteX4" fmla="*/ 339182 w 10287895"/>
              <a:gd name="connsiteY4" fmla="*/ 0 h 1066800"/>
              <a:gd name="connsiteX0" fmla="*/ 358638 w 10287895"/>
              <a:gd name="connsiteY0" fmla="*/ 0 h 1066800"/>
              <a:gd name="connsiteX1" fmla="*/ 10287895 w 10287895"/>
              <a:gd name="connsiteY1" fmla="*/ 0 h 1066800"/>
              <a:gd name="connsiteX2" fmla="*/ 9667887 w 10287895"/>
              <a:gd name="connsiteY2" fmla="*/ 1066800 h 1066800"/>
              <a:gd name="connsiteX3" fmla="*/ 0 w 10287895"/>
              <a:gd name="connsiteY3" fmla="*/ 1066800 h 1066800"/>
              <a:gd name="connsiteX4" fmla="*/ 358638 w 10287895"/>
              <a:gd name="connsiteY4" fmla="*/ 0 h 1066800"/>
              <a:gd name="connsiteX0" fmla="*/ 358638 w 9667887"/>
              <a:gd name="connsiteY0" fmla="*/ 0 h 1066800"/>
              <a:gd name="connsiteX1" fmla="*/ 7106950 w 9667887"/>
              <a:gd name="connsiteY1" fmla="*/ 0 h 1066800"/>
              <a:gd name="connsiteX2" fmla="*/ 9667887 w 9667887"/>
              <a:gd name="connsiteY2" fmla="*/ 1066800 h 1066800"/>
              <a:gd name="connsiteX3" fmla="*/ 0 w 9667887"/>
              <a:gd name="connsiteY3" fmla="*/ 1066800 h 1066800"/>
              <a:gd name="connsiteX4" fmla="*/ 358638 w 9667887"/>
              <a:gd name="connsiteY4" fmla="*/ 0 h 1066800"/>
              <a:gd name="connsiteX0" fmla="*/ 358638 w 7106950"/>
              <a:gd name="connsiteY0" fmla="*/ 0 h 1099798"/>
              <a:gd name="connsiteX1" fmla="*/ 7106950 w 7106950"/>
              <a:gd name="connsiteY1" fmla="*/ 0 h 1099798"/>
              <a:gd name="connsiteX2" fmla="*/ 6778772 w 7106950"/>
              <a:gd name="connsiteY2" fmla="*/ 1099798 h 1099798"/>
              <a:gd name="connsiteX3" fmla="*/ 0 w 7106950"/>
              <a:gd name="connsiteY3" fmla="*/ 1066800 h 1099798"/>
              <a:gd name="connsiteX4" fmla="*/ 358638 w 7106950"/>
              <a:gd name="connsiteY4" fmla="*/ 0 h 1099798"/>
              <a:gd name="connsiteX0" fmla="*/ 358638 w 7106950"/>
              <a:gd name="connsiteY0" fmla="*/ 0 h 1066800"/>
              <a:gd name="connsiteX1" fmla="*/ 7106950 w 7106950"/>
              <a:gd name="connsiteY1" fmla="*/ 0 h 1066800"/>
              <a:gd name="connsiteX2" fmla="*/ 6778772 w 7106950"/>
              <a:gd name="connsiteY2" fmla="*/ 1066800 h 1066800"/>
              <a:gd name="connsiteX3" fmla="*/ 0 w 7106950"/>
              <a:gd name="connsiteY3" fmla="*/ 1066800 h 1066800"/>
              <a:gd name="connsiteX4" fmla="*/ 358638 w 7106950"/>
              <a:gd name="connsiteY4" fmla="*/ 0 h 1066800"/>
              <a:gd name="connsiteX0" fmla="*/ 358638 w 7106950"/>
              <a:gd name="connsiteY0" fmla="*/ 0 h 1066800"/>
              <a:gd name="connsiteX1" fmla="*/ 7106950 w 7106950"/>
              <a:gd name="connsiteY1" fmla="*/ 0 h 1066800"/>
              <a:gd name="connsiteX2" fmla="*/ 6730134 w 7106950"/>
              <a:gd name="connsiteY2" fmla="*/ 1066800 h 1066800"/>
              <a:gd name="connsiteX3" fmla="*/ 0 w 7106950"/>
              <a:gd name="connsiteY3" fmla="*/ 1066800 h 1066800"/>
              <a:gd name="connsiteX4" fmla="*/ 358638 w 7106950"/>
              <a:gd name="connsiteY4" fmla="*/ 0 h 1066800"/>
              <a:gd name="connsiteX0" fmla="*/ 358638 w 7126405"/>
              <a:gd name="connsiteY0" fmla="*/ 0 h 1066800"/>
              <a:gd name="connsiteX1" fmla="*/ 7126405 w 7126405"/>
              <a:gd name="connsiteY1" fmla="*/ 0 h 1066800"/>
              <a:gd name="connsiteX2" fmla="*/ 6730134 w 7126405"/>
              <a:gd name="connsiteY2" fmla="*/ 1066800 h 1066800"/>
              <a:gd name="connsiteX3" fmla="*/ 0 w 7126405"/>
              <a:gd name="connsiteY3" fmla="*/ 1066800 h 1066800"/>
              <a:gd name="connsiteX4" fmla="*/ 358638 w 7126405"/>
              <a:gd name="connsiteY4" fmla="*/ 0 h 1066800"/>
              <a:gd name="connsiteX0" fmla="*/ 358638 w 7126405"/>
              <a:gd name="connsiteY0" fmla="*/ 0 h 1066800"/>
              <a:gd name="connsiteX1" fmla="*/ 7126405 w 7126405"/>
              <a:gd name="connsiteY1" fmla="*/ 0 h 1066800"/>
              <a:gd name="connsiteX2" fmla="*/ 6730134 w 7126405"/>
              <a:gd name="connsiteY2" fmla="*/ 1066800 h 1066800"/>
              <a:gd name="connsiteX3" fmla="*/ 0 w 7126405"/>
              <a:gd name="connsiteY3" fmla="*/ 1066800 h 1066800"/>
              <a:gd name="connsiteX4" fmla="*/ 358638 w 7126405"/>
              <a:gd name="connsiteY4" fmla="*/ 0 h 1066800"/>
              <a:gd name="connsiteX0" fmla="*/ 358638 w 7077767"/>
              <a:gd name="connsiteY0" fmla="*/ 0 h 1066800"/>
              <a:gd name="connsiteX1" fmla="*/ 7077767 w 7077767"/>
              <a:gd name="connsiteY1" fmla="*/ 0 h 1066800"/>
              <a:gd name="connsiteX2" fmla="*/ 6730134 w 7077767"/>
              <a:gd name="connsiteY2" fmla="*/ 1066800 h 1066800"/>
              <a:gd name="connsiteX3" fmla="*/ 0 w 7077767"/>
              <a:gd name="connsiteY3" fmla="*/ 1066800 h 1066800"/>
              <a:gd name="connsiteX4" fmla="*/ 358638 w 7077767"/>
              <a:gd name="connsiteY4" fmla="*/ 0 h 1066800"/>
              <a:gd name="connsiteX0" fmla="*/ 241906 w 6961035"/>
              <a:gd name="connsiteY0" fmla="*/ 0 h 1066800"/>
              <a:gd name="connsiteX1" fmla="*/ 6961035 w 6961035"/>
              <a:gd name="connsiteY1" fmla="*/ 0 h 1066800"/>
              <a:gd name="connsiteX2" fmla="*/ 6613402 w 6961035"/>
              <a:gd name="connsiteY2" fmla="*/ 1066800 h 1066800"/>
              <a:gd name="connsiteX3" fmla="*/ 0 w 6961035"/>
              <a:gd name="connsiteY3" fmla="*/ 753311 h 1066800"/>
              <a:gd name="connsiteX4" fmla="*/ 241906 w 6961035"/>
              <a:gd name="connsiteY4" fmla="*/ 0 h 1066800"/>
              <a:gd name="connsiteX0" fmla="*/ 241906 w 6961035"/>
              <a:gd name="connsiteY0" fmla="*/ 0 h 901804"/>
              <a:gd name="connsiteX1" fmla="*/ 6961035 w 6961035"/>
              <a:gd name="connsiteY1" fmla="*/ 0 h 901804"/>
              <a:gd name="connsiteX2" fmla="*/ 6681496 w 6961035"/>
              <a:gd name="connsiteY2" fmla="*/ 901804 h 901804"/>
              <a:gd name="connsiteX3" fmla="*/ 0 w 6961035"/>
              <a:gd name="connsiteY3" fmla="*/ 753311 h 901804"/>
              <a:gd name="connsiteX4" fmla="*/ 241906 w 6961035"/>
              <a:gd name="connsiteY4" fmla="*/ 0 h 901804"/>
              <a:gd name="connsiteX0" fmla="*/ 241906 w 6961035"/>
              <a:gd name="connsiteY0" fmla="*/ 0 h 769809"/>
              <a:gd name="connsiteX1" fmla="*/ 6961035 w 6961035"/>
              <a:gd name="connsiteY1" fmla="*/ 0 h 769809"/>
              <a:gd name="connsiteX2" fmla="*/ 6730134 w 6961035"/>
              <a:gd name="connsiteY2" fmla="*/ 769809 h 769809"/>
              <a:gd name="connsiteX3" fmla="*/ 0 w 6961035"/>
              <a:gd name="connsiteY3" fmla="*/ 753311 h 769809"/>
              <a:gd name="connsiteX4" fmla="*/ 241906 w 6961035"/>
              <a:gd name="connsiteY4" fmla="*/ 0 h 769809"/>
              <a:gd name="connsiteX0" fmla="*/ 241906 w 6961035"/>
              <a:gd name="connsiteY0" fmla="*/ 0 h 769809"/>
              <a:gd name="connsiteX1" fmla="*/ 6961035 w 6961035"/>
              <a:gd name="connsiteY1" fmla="*/ 0 h 769809"/>
              <a:gd name="connsiteX2" fmla="*/ 6700951 w 6961035"/>
              <a:gd name="connsiteY2" fmla="*/ 769809 h 769809"/>
              <a:gd name="connsiteX3" fmla="*/ 0 w 6961035"/>
              <a:gd name="connsiteY3" fmla="*/ 753311 h 769809"/>
              <a:gd name="connsiteX4" fmla="*/ 241906 w 6961035"/>
              <a:gd name="connsiteY4" fmla="*/ 0 h 76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1035" h="769809">
                <a:moveTo>
                  <a:pt x="241906" y="0"/>
                </a:moveTo>
                <a:lnTo>
                  <a:pt x="6961035" y="0"/>
                </a:lnTo>
                <a:lnTo>
                  <a:pt x="6700951" y="769809"/>
                </a:lnTo>
                <a:lnTo>
                  <a:pt x="0" y="753311"/>
                </a:lnTo>
                <a:lnTo>
                  <a:pt x="241906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/>
          <p:nvPr userDrawn="1"/>
        </p:nvSpPr>
        <p:spPr>
          <a:xfrm>
            <a:off x="2634097" y="343804"/>
            <a:ext cx="7077767" cy="628957"/>
          </a:xfrm>
          <a:custGeom>
            <a:avLst/>
            <a:gdLst>
              <a:gd name="connsiteX0" fmla="*/ 0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0 w 9448800"/>
              <a:gd name="connsiteY4" fmla="*/ 0 h 1066800"/>
              <a:gd name="connsiteX0" fmla="*/ 546410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546410 w 9448800"/>
              <a:gd name="connsiteY4" fmla="*/ 0 h 1066800"/>
              <a:gd name="connsiteX0" fmla="*/ 601828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601828 w 9448800"/>
              <a:gd name="connsiteY4" fmla="*/ 0 h 1066800"/>
              <a:gd name="connsiteX0" fmla="*/ 579526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579526 w 9448800"/>
              <a:gd name="connsiteY4" fmla="*/ 0 h 1066800"/>
              <a:gd name="connsiteX0" fmla="*/ 615210 w 9484484"/>
              <a:gd name="connsiteY0" fmla="*/ 0 h 1066800"/>
              <a:gd name="connsiteX1" fmla="*/ 9484484 w 9484484"/>
              <a:gd name="connsiteY1" fmla="*/ 0 h 1066800"/>
              <a:gd name="connsiteX2" fmla="*/ 9484484 w 9484484"/>
              <a:gd name="connsiteY2" fmla="*/ 1066800 h 1066800"/>
              <a:gd name="connsiteX3" fmla="*/ 0 w 9484484"/>
              <a:gd name="connsiteY3" fmla="*/ 1066800 h 1066800"/>
              <a:gd name="connsiteX4" fmla="*/ 615210 w 9484484"/>
              <a:gd name="connsiteY4" fmla="*/ 0 h 1066800"/>
              <a:gd name="connsiteX0" fmla="*/ 601828 w 9484484"/>
              <a:gd name="connsiteY0" fmla="*/ 0 h 1066800"/>
              <a:gd name="connsiteX1" fmla="*/ 9484484 w 9484484"/>
              <a:gd name="connsiteY1" fmla="*/ 0 h 1066800"/>
              <a:gd name="connsiteX2" fmla="*/ 9484484 w 9484484"/>
              <a:gd name="connsiteY2" fmla="*/ 1066800 h 1066800"/>
              <a:gd name="connsiteX3" fmla="*/ 0 w 9484484"/>
              <a:gd name="connsiteY3" fmla="*/ 1066800 h 1066800"/>
              <a:gd name="connsiteX4" fmla="*/ 601828 w 9484484"/>
              <a:gd name="connsiteY4" fmla="*/ 0 h 1066800"/>
              <a:gd name="connsiteX0" fmla="*/ 601828 w 9930533"/>
              <a:gd name="connsiteY0" fmla="*/ 0 h 1066800"/>
              <a:gd name="connsiteX1" fmla="*/ 9484484 w 9930533"/>
              <a:gd name="connsiteY1" fmla="*/ 0 h 1066800"/>
              <a:gd name="connsiteX2" fmla="*/ 9930533 w 9930533"/>
              <a:gd name="connsiteY2" fmla="*/ 1066800 h 1066800"/>
              <a:gd name="connsiteX3" fmla="*/ 0 w 9930533"/>
              <a:gd name="connsiteY3" fmla="*/ 1066800 h 1066800"/>
              <a:gd name="connsiteX4" fmla="*/ 601828 w 9930533"/>
              <a:gd name="connsiteY4" fmla="*/ 0 h 1066800"/>
              <a:gd name="connsiteX0" fmla="*/ 601828 w 10563922"/>
              <a:gd name="connsiteY0" fmla="*/ 0 h 1066800"/>
              <a:gd name="connsiteX1" fmla="*/ 10563922 w 10563922"/>
              <a:gd name="connsiteY1" fmla="*/ 0 h 1066800"/>
              <a:gd name="connsiteX2" fmla="*/ 9930533 w 10563922"/>
              <a:gd name="connsiteY2" fmla="*/ 1066800 h 1066800"/>
              <a:gd name="connsiteX3" fmla="*/ 0 w 10563922"/>
              <a:gd name="connsiteY3" fmla="*/ 1066800 h 1066800"/>
              <a:gd name="connsiteX4" fmla="*/ 601828 w 10563922"/>
              <a:gd name="connsiteY4" fmla="*/ 0 h 1066800"/>
              <a:gd name="connsiteX0" fmla="*/ 601828 w 10550541"/>
              <a:gd name="connsiteY0" fmla="*/ 0 h 1066800"/>
              <a:gd name="connsiteX1" fmla="*/ 10550541 w 10550541"/>
              <a:gd name="connsiteY1" fmla="*/ 0 h 1066800"/>
              <a:gd name="connsiteX2" fmla="*/ 9930533 w 10550541"/>
              <a:gd name="connsiteY2" fmla="*/ 1066800 h 1066800"/>
              <a:gd name="connsiteX3" fmla="*/ 0 w 10550541"/>
              <a:gd name="connsiteY3" fmla="*/ 1066800 h 1066800"/>
              <a:gd name="connsiteX4" fmla="*/ 601828 w 10550541"/>
              <a:gd name="connsiteY4" fmla="*/ 0 h 1066800"/>
              <a:gd name="connsiteX0" fmla="*/ 309999 w 10258712"/>
              <a:gd name="connsiteY0" fmla="*/ 0 h 1066800"/>
              <a:gd name="connsiteX1" fmla="*/ 10258712 w 10258712"/>
              <a:gd name="connsiteY1" fmla="*/ 0 h 1066800"/>
              <a:gd name="connsiteX2" fmla="*/ 9638704 w 10258712"/>
              <a:gd name="connsiteY2" fmla="*/ 1066800 h 1066800"/>
              <a:gd name="connsiteX3" fmla="*/ 0 w 10258712"/>
              <a:gd name="connsiteY3" fmla="*/ 1066800 h 1066800"/>
              <a:gd name="connsiteX4" fmla="*/ 309999 w 10258712"/>
              <a:gd name="connsiteY4" fmla="*/ 0 h 1066800"/>
              <a:gd name="connsiteX0" fmla="*/ 339182 w 10287895"/>
              <a:gd name="connsiteY0" fmla="*/ 0 h 1066800"/>
              <a:gd name="connsiteX1" fmla="*/ 10287895 w 10287895"/>
              <a:gd name="connsiteY1" fmla="*/ 0 h 1066800"/>
              <a:gd name="connsiteX2" fmla="*/ 9667887 w 10287895"/>
              <a:gd name="connsiteY2" fmla="*/ 1066800 h 1066800"/>
              <a:gd name="connsiteX3" fmla="*/ 0 w 10287895"/>
              <a:gd name="connsiteY3" fmla="*/ 1066800 h 1066800"/>
              <a:gd name="connsiteX4" fmla="*/ 339182 w 10287895"/>
              <a:gd name="connsiteY4" fmla="*/ 0 h 1066800"/>
              <a:gd name="connsiteX0" fmla="*/ 358638 w 10287895"/>
              <a:gd name="connsiteY0" fmla="*/ 0 h 1066800"/>
              <a:gd name="connsiteX1" fmla="*/ 10287895 w 10287895"/>
              <a:gd name="connsiteY1" fmla="*/ 0 h 1066800"/>
              <a:gd name="connsiteX2" fmla="*/ 9667887 w 10287895"/>
              <a:gd name="connsiteY2" fmla="*/ 1066800 h 1066800"/>
              <a:gd name="connsiteX3" fmla="*/ 0 w 10287895"/>
              <a:gd name="connsiteY3" fmla="*/ 1066800 h 1066800"/>
              <a:gd name="connsiteX4" fmla="*/ 358638 w 10287895"/>
              <a:gd name="connsiteY4" fmla="*/ 0 h 1066800"/>
              <a:gd name="connsiteX0" fmla="*/ 358638 w 9667887"/>
              <a:gd name="connsiteY0" fmla="*/ 0 h 1066800"/>
              <a:gd name="connsiteX1" fmla="*/ 7106950 w 9667887"/>
              <a:gd name="connsiteY1" fmla="*/ 0 h 1066800"/>
              <a:gd name="connsiteX2" fmla="*/ 9667887 w 9667887"/>
              <a:gd name="connsiteY2" fmla="*/ 1066800 h 1066800"/>
              <a:gd name="connsiteX3" fmla="*/ 0 w 9667887"/>
              <a:gd name="connsiteY3" fmla="*/ 1066800 h 1066800"/>
              <a:gd name="connsiteX4" fmla="*/ 358638 w 9667887"/>
              <a:gd name="connsiteY4" fmla="*/ 0 h 1066800"/>
              <a:gd name="connsiteX0" fmla="*/ 358638 w 7106950"/>
              <a:gd name="connsiteY0" fmla="*/ 0 h 1099798"/>
              <a:gd name="connsiteX1" fmla="*/ 7106950 w 7106950"/>
              <a:gd name="connsiteY1" fmla="*/ 0 h 1099798"/>
              <a:gd name="connsiteX2" fmla="*/ 6778772 w 7106950"/>
              <a:gd name="connsiteY2" fmla="*/ 1099798 h 1099798"/>
              <a:gd name="connsiteX3" fmla="*/ 0 w 7106950"/>
              <a:gd name="connsiteY3" fmla="*/ 1066800 h 1099798"/>
              <a:gd name="connsiteX4" fmla="*/ 358638 w 7106950"/>
              <a:gd name="connsiteY4" fmla="*/ 0 h 1099798"/>
              <a:gd name="connsiteX0" fmla="*/ 358638 w 7106950"/>
              <a:gd name="connsiteY0" fmla="*/ 0 h 1066800"/>
              <a:gd name="connsiteX1" fmla="*/ 7106950 w 7106950"/>
              <a:gd name="connsiteY1" fmla="*/ 0 h 1066800"/>
              <a:gd name="connsiteX2" fmla="*/ 6778772 w 7106950"/>
              <a:gd name="connsiteY2" fmla="*/ 1066800 h 1066800"/>
              <a:gd name="connsiteX3" fmla="*/ 0 w 7106950"/>
              <a:gd name="connsiteY3" fmla="*/ 1066800 h 1066800"/>
              <a:gd name="connsiteX4" fmla="*/ 358638 w 7106950"/>
              <a:gd name="connsiteY4" fmla="*/ 0 h 1066800"/>
              <a:gd name="connsiteX0" fmla="*/ 358638 w 7106950"/>
              <a:gd name="connsiteY0" fmla="*/ 0 h 1066800"/>
              <a:gd name="connsiteX1" fmla="*/ 7106950 w 7106950"/>
              <a:gd name="connsiteY1" fmla="*/ 0 h 1066800"/>
              <a:gd name="connsiteX2" fmla="*/ 6730134 w 7106950"/>
              <a:gd name="connsiteY2" fmla="*/ 1066800 h 1066800"/>
              <a:gd name="connsiteX3" fmla="*/ 0 w 7106950"/>
              <a:gd name="connsiteY3" fmla="*/ 1066800 h 1066800"/>
              <a:gd name="connsiteX4" fmla="*/ 358638 w 7106950"/>
              <a:gd name="connsiteY4" fmla="*/ 0 h 1066800"/>
              <a:gd name="connsiteX0" fmla="*/ 358638 w 7126405"/>
              <a:gd name="connsiteY0" fmla="*/ 0 h 1066800"/>
              <a:gd name="connsiteX1" fmla="*/ 7126405 w 7126405"/>
              <a:gd name="connsiteY1" fmla="*/ 0 h 1066800"/>
              <a:gd name="connsiteX2" fmla="*/ 6730134 w 7126405"/>
              <a:gd name="connsiteY2" fmla="*/ 1066800 h 1066800"/>
              <a:gd name="connsiteX3" fmla="*/ 0 w 7126405"/>
              <a:gd name="connsiteY3" fmla="*/ 1066800 h 1066800"/>
              <a:gd name="connsiteX4" fmla="*/ 358638 w 7126405"/>
              <a:gd name="connsiteY4" fmla="*/ 0 h 1066800"/>
              <a:gd name="connsiteX0" fmla="*/ 358638 w 7126405"/>
              <a:gd name="connsiteY0" fmla="*/ 0 h 1066800"/>
              <a:gd name="connsiteX1" fmla="*/ 7126405 w 7126405"/>
              <a:gd name="connsiteY1" fmla="*/ 0 h 1066800"/>
              <a:gd name="connsiteX2" fmla="*/ 6730134 w 7126405"/>
              <a:gd name="connsiteY2" fmla="*/ 1066800 h 1066800"/>
              <a:gd name="connsiteX3" fmla="*/ 0 w 7126405"/>
              <a:gd name="connsiteY3" fmla="*/ 1066800 h 1066800"/>
              <a:gd name="connsiteX4" fmla="*/ 358638 w 7126405"/>
              <a:gd name="connsiteY4" fmla="*/ 0 h 1066800"/>
              <a:gd name="connsiteX0" fmla="*/ 358638 w 7077767"/>
              <a:gd name="connsiteY0" fmla="*/ 0 h 1066800"/>
              <a:gd name="connsiteX1" fmla="*/ 7077767 w 7077767"/>
              <a:gd name="connsiteY1" fmla="*/ 0 h 1066800"/>
              <a:gd name="connsiteX2" fmla="*/ 6730134 w 7077767"/>
              <a:gd name="connsiteY2" fmla="*/ 1066800 h 1066800"/>
              <a:gd name="connsiteX3" fmla="*/ 0 w 7077767"/>
              <a:gd name="connsiteY3" fmla="*/ 1066800 h 1066800"/>
              <a:gd name="connsiteX4" fmla="*/ 358638 w 7077767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7767" h="1066800">
                <a:moveTo>
                  <a:pt x="358638" y="0"/>
                </a:moveTo>
                <a:lnTo>
                  <a:pt x="7077767" y="0"/>
                </a:lnTo>
                <a:lnTo>
                  <a:pt x="6730134" y="1066800"/>
                </a:lnTo>
                <a:lnTo>
                  <a:pt x="0" y="1066800"/>
                </a:lnTo>
                <a:lnTo>
                  <a:pt x="358638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"/>
          <p:cNvSpPr/>
          <p:nvPr userDrawn="1"/>
        </p:nvSpPr>
        <p:spPr>
          <a:xfrm>
            <a:off x="-32245" y="339192"/>
            <a:ext cx="2856366" cy="629279"/>
          </a:xfrm>
          <a:custGeom>
            <a:avLst/>
            <a:gdLst>
              <a:gd name="connsiteX0" fmla="*/ 0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0 w 9448800"/>
              <a:gd name="connsiteY4" fmla="*/ 0 h 1066800"/>
              <a:gd name="connsiteX0" fmla="*/ 546410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546410 w 9448800"/>
              <a:gd name="connsiteY4" fmla="*/ 0 h 1066800"/>
              <a:gd name="connsiteX0" fmla="*/ 601828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601828 w 9448800"/>
              <a:gd name="connsiteY4" fmla="*/ 0 h 1066800"/>
              <a:gd name="connsiteX0" fmla="*/ 579526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579526 w 9448800"/>
              <a:gd name="connsiteY4" fmla="*/ 0 h 1066800"/>
              <a:gd name="connsiteX0" fmla="*/ 615210 w 9484484"/>
              <a:gd name="connsiteY0" fmla="*/ 0 h 1066800"/>
              <a:gd name="connsiteX1" fmla="*/ 9484484 w 9484484"/>
              <a:gd name="connsiteY1" fmla="*/ 0 h 1066800"/>
              <a:gd name="connsiteX2" fmla="*/ 9484484 w 9484484"/>
              <a:gd name="connsiteY2" fmla="*/ 1066800 h 1066800"/>
              <a:gd name="connsiteX3" fmla="*/ 0 w 9484484"/>
              <a:gd name="connsiteY3" fmla="*/ 1066800 h 1066800"/>
              <a:gd name="connsiteX4" fmla="*/ 615210 w 9484484"/>
              <a:gd name="connsiteY4" fmla="*/ 0 h 1066800"/>
              <a:gd name="connsiteX0" fmla="*/ 601828 w 9484484"/>
              <a:gd name="connsiteY0" fmla="*/ 0 h 1066800"/>
              <a:gd name="connsiteX1" fmla="*/ 9484484 w 9484484"/>
              <a:gd name="connsiteY1" fmla="*/ 0 h 1066800"/>
              <a:gd name="connsiteX2" fmla="*/ 9484484 w 9484484"/>
              <a:gd name="connsiteY2" fmla="*/ 1066800 h 1066800"/>
              <a:gd name="connsiteX3" fmla="*/ 0 w 9484484"/>
              <a:gd name="connsiteY3" fmla="*/ 1066800 h 1066800"/>
              <a:gd name="connsiteX4" fmla="*/ 601828 w 9484484"/>
              <a:gd name="connsiteY4" fmla="*/ 0 h 1066800"/>
              <a:gd name="connsiteX0" fmla="*/ 601828 w 9930533"/>
              <a:gd name="connsiteY0" fmla="*/ 0 h 1066800"/>
              <a:gd name="connsiteX1" fmla="*/ 9484484 w 9930533"/>
              <a:gd name="connsiteY1" fmla="*/ 0 h 1066800"/>
              <a:gd name="connsiteX2" fmla="*/ 9930533 w 9930533"/>
              <a:gd name="connsiteY2" fmla="*/ 1066800 h 1066800"/>
              <a:gd name="connsiteX3" fmla="*/ 0 w 9930533"/>
              <a:gd name="connsiteY3" fmla="*/ 1066800 h 1066800"/>
              <a:gd name="connsiteX4" fmla="*/ 601828 w 9930533"/>
              <a:gd name="connsiteY4" fmla="*/ 0 h 1066800"/>
              <a:gd name="connsiteX0" fmla="*/ 601828 w 10563922"/>
              <a:gd name="connsiteY0" fmla="*/ 0 h 1066800"/>
              <a:gd name="connsiteX1" fmla="*/ 10563922 w 10563922"/>
              <a:gd name="connsiteY1" fmla="*/ 0 h 1066800"/>
              <a:gd name="connsiteX2" fmla="*/ 9930533 w 10563922"/>
              <a:gd name="connsiteY2" fmla="*/ 1066800 h 1066800"/>
              <a:gd name="connsiteX3" fmla="*/ 0 w 10563922"/>
              <a:gd name="connsiteY3" fmla="*/ 1066800 h 1066800"/>
              <a:gd name="connsiteX4" fmla="*/ 601828 w 10563922"/>
              <a:gd name="connsiteY4" fmla="*/ 0 h 1066800"/>
              <a:gd name="connsiteX0" fmla="*/ 601828 w 10550541"/>
              <a:gd name="connsiteY0" fmla="*/ 0 h 1066800"/>
              <a:gd name="connsiteX1" fmla="*/ 10550541 w 10550541"/>
              <a:gd name="connsiteY1" fmla="*/ 0 h 1066800"/>
              <a:gd name="connsiteX2" fmla="*/ 9930533 w 10550541"/>
              <a:gd name="connsiteY2" fmla="*/ 1066800 h 1066800"/>
              <a:gd name="connsiteX3" fmla="*/ 0 w 10550541"/>
              <a:gd name="connsiteY3" fmla="*/ 1066800 h 1066800"/>
              <a:gd name="connsiteX4" fmla="*/ 601828 w 10550541"/>
              <a:gd name="connsiteY4" fmla="*/ 0 h 1066800"/>
              <a:gd name="connsiteX0" fmla="*/ 309999 w 10258712"/>
              <a:gd name="connsiteY0" fmla="*/ 0 h 1066800"/>
              <a:gd name="connsiteX1" fmla="*/ 10258712 w 10258712"/>
              <a:gd name="connsiteY1" fmla="*/ 0 h 1066800"/>
              <a:gd name="connsiteX2" fmla="*/ 9638704 w 10258712"/>
              <a:gd name="connsiteY2" fmla="*/ 1066800 h 1066800"/>
              <a:gd name="connsiteX3" fmla="*/ 0 w 10258712"/>
              <a:gd name="connsiteY3" fmla="*/ 1066800 h 1066800"/>
              <a:gd name="connsiteX4" fmla="*/ 309999 w 10258712"/>
              <a:gd name="connsiteY4" fmla="*/ 0 h 1066800"/>
              <a:gd name="connsiteX0" fmla="*/ 339182 w 10287895"/>
              <a:gd name="connsiteY0" fmla="*/ 0 h 1066800"/>
              <a:gd name="connsiteX1" fmla="*/ 10287895 w 10287895"/>
              <a:gd name="connsiteY1" fmla="*/ 0 h 1066800"/>
              <a:gd name="connsiteX2" fmla="*/ 9667887 w 10287895"/>
              <a:gd name="connsiteY2" fmla="*/ 1066800 h 1066800"/>
              <a:gd name="connsiteX3" fmla="*/ 0 w 10287895"/>
              <a:gd name="connsiteY3" fmla="*/ 1066800 h 1066800"/>
              <a:gd name="connsiteX4" fmla="*/ 339182 w 10287895"/>
              <a:gd name="connsiteY4" fmla="*/ 0 h 1066800"/>
              <a:gd name="connsiteX0" fmla="*/ 358638 w 10287895"/>
              <a:gd name="connsiteY0" fmla="*/ 0 h 1066800"/>
              <a:gd name="connsiteX1" fmla="*/ 10287895 w 10287895"/>
              <a:gd name="connsiteY1" fmla="*/ 0 h 1066800"/>
              <a:gd name="connsiteX2" fmla="*/ 9667887 w 10287895"/>
              <a:gd name="connsiteY2" fmla="*/ 1066800 h 1066800"/>
              <a:gd name="connsiteX3" fmla="*/ 0 w 10287895"/>
              <a:gd name="connsiteY3" fmla="*/ 1066800 h 1066800"/>
              <a:gd name="connsiteX4" fmla="*/ 358638 w 10287895"/>
              <a:gd name="connsiteY4" fmla="*/ 0 h 1066800"/>
              <a:gd name="connsiteX0" fmla="*/ 358638 w 9667887"/>
              <a:gd name="connsiteY0" fmla="*/ 0 h 1066800"/>
              <a:gd name="connsiteX1" fmla="*/ 7106950 w 9667887"/>
              <a:gd name="connsiteY1" fmla="*/ 0 h 1066800"/>
              <a:gd name="connsiteX2" fmla="*/ 9667887 w 9667887"/>
              <a:gd name="connsiteY2" fmla="*/ 1066800 h 1066800"/>
              <a:gd name="connsiteX3" fmla="*/ 0 w 9667887"/>
              <a:gd name="connsiteY3" fmla="*/ 1066800 h 1066800"/>
              <a:gd name="connsiteX4" fmla="*/ 358638 w 9667887"/>
              <a:gd name="connsiteY4" fmla="*/ 0 h 1066800"/>
              <a:gd name="connsiteX0" fmla="*/ 358638 w 7106950"/>
              <a:gd name="connsiteY0" fmla="*/ 0 h 1099798"/>
              <a:gd name="connsiteX1" fmla="*/ 7106950 w 7106950"/>
              <a:gd name="connsiteY1" fmla="*/ 0 h 1099798"/>
              <a:gd name="connsiteX2" fmla="*/ 6778772 w 7106950"/>
              <a:gd name="connsiteY2" fmla="*/ 1099798 h 1099798"/>
              <a:gd name="connsiteX3" fmla="*/ 0 w 7106950"/>
              <a:gd name="connsiteY3" fmla="*/ 1066800 h 1099798"/>
              <a:gd name="connsiteX4" fmla="*/ 358638 w 7106950"/>
              <a:gd name="connsiteY4" fmla="*/ 0 h 1099798"/>
              <a:gd name="connsiteX0" fmla="*/ 358638 w 7106950"/>
              <a:gd name="connsiteY0" fmla="*/ 0 h 1066800"/>
              <a:gd name="connsiteX1" fmla="*/ 7106950 w 7106950"/>
              <a:gd name="connsiteY1" fmla="*/ 0 h 1066800"/>
              <a:gd name="connsiteX2" fmla="*/ 6778772 w 7106950"/>
              <a:gd name="connsiteY2" fmla="*/ 1066800 h 1066800"/>
              <a:gd name="connsiteX3" fmla="*/ 0 w 7106950"/>
              <a:gd name="connsiteY3" fmla="*/ 1066800 h 1066800"/>
              <a:gd name="connsiteX4" fmla="*/ 358638 w 7106950"/>
              <a:gd name="connsiteY4" fmla="*/ 0 h 1066800"/>
              <a:gd name="connsiteX0" fmla="*/ 358638 w 7106950"/>
              <a:gd name="connsiteY0" fmla="*/ 0 h 1066800"/>
              <a:gd name="connsiteX1" fmla="*/ 7106950 w 7106950"/>
              <a:gd name="connsiteY1" fmla="*/ 0 h 1066800"/>
              <a:gd name="connsiteX2" fmla="*/ 6730134 w 7106950"/>
              <a:gd name="connsiteY2" fmla="*/ 1066800 h 1066800"/>
              <a:gd name="connsiteX3" fmla="*/ 0 w 7106950"/>
              <a:gd name="connsiteY3" fmla="*/ 1066800 h 1066800"/>
              <a:gd name="connsiteX4" fmla="*/ 358638 w 7106950"/>
              <a:gd name="connsiteY4" fmla="*/ 0 h 1066800"/>
              <a:gd name="connsiteX0" fmla="*/ 358638 w 7126405"/>
              <a:gd name="connsiteY0" fmla="*/ 0 h 1066800"/>
              <a:gd name="connsiteX1" fmla="*/ 7126405 w 7126405"/>
              <a:gd name="connsiteY1" fmla="*/ 0 h 1066800"/>
              <a:gd name="connsiteX2" fmla="*/ 6730134 w 7126405"/>
              <a:gd name="connsiteY2" fmla="*/ 1066800 h 1066800"/>
              <a:gd name="connsiteX3" fmla="*/ 0 w 7126405"/>
              <a:gd name="connsiteY3" fmla="*/ 1066800 h 1066800"/>
              <a:gd name="connsiteX4" fmla="*/ 358638 w 7126405"/>
              <a:gd name="connsiteY4" fmla="*/ 0 h 1066800"/>
              <a:gd name="connsiteX0" fmla="*/ 358638 w 7126405"/>
              <a:gd name="connsiteY0" fmla="*/ 0 h 1066800"/>
              <a:gd name="connsiteX1" fmla="*/ 7126405 w 7126405"/>
              <a:gd name="connsiteY1" fmla="*/ 0 h 1066800"/>
              <a:gd name="connsiteX2" fmla="*/ 6730134 w 7126405"/>
              <a:gd name="connsiteY2" fmla="*/ 1066800 h 1066800"/>
              <a:gd name="connsiteX3" fmla="*/ 0 w 7126405"/>
              <a:gd name="connsiteY3" fmla="*/ 1066800 h 1066800"/>
              <a:gd name="connsiteX4" fmla="*/ 358638 w 7126405"/>
              <a:gd name="connsiteY4" fmla="*/ 0 h 1066800"/>
              <a:gd name="connsiteX0" fmla="*/ 358638 w 7077767"/>
              <a:gd name="connsiteY0" fmla="*/ 0 h 1066800"/>
              <a:gd name="connsiteX1" fmla="*/ 7077767 w 7077767"/>
              <a:gd name="connsiteY1" fmla="*/ 0 h 1066800"/>
              <a:gd name="connsiteX2" fmla="*/ 6730134 w 7077767"/>
              <a:gd name="connsiteY2" fmla="*/ 1066800 h 1066800"/>
              <a:gd name="connsiteX3" fmla="*/ 0 w 7077767"/>
              <a:gd name="connsiteY3" fmla="*/ 1066800 h 1066800"/>
              <a:gd name="connsiteX4" fmla="*/ 358638 w 7077767"/>
              <a:gd name="connsiteY4" fmla="*/ 0 h 1066800"/>
              <a:gd name="connsiteX0" fmla="*/ 1983157 w 7077767"/>
              <a:gd name="connsiteY0" fmla="*/ 0 h 1066800"/>
              <a:gd name="connsiteX1" fmla="*/ 7077767 w 7077767"/>
              <a:gd name="connsiteY1" fmla="*/ 0 h 1066800"/>
              <a:gd name="connsiteX2" fmla="*/ 6730134 w 7077767"/>
              <a:gd name="connsiteY2" fmla="*/ 1066800 h 1066800"/>
              <a:gd name="connsiteX3" fmla="*/ 0 w 7077767"/>
              <a:gd name="connsiteY3" fmla="*/ 1066800 h 1066800"/>
              <a:gd name="connsiteX4" fmla="*/ 1983157 w 7077767"/>
              <a:gd name="connsiteY4" fmla="*/ 0 h 1066800"/>
              <a:gd name="connsiteX0" fmla="*/ 18170 w 5112780"/>
              <a:gd name="connsiteY0" fmla="*/ 0 h 1066800"/>
              <a:gd name="connsiteX1" fmla="*/ 5112780 w 5112780"/>
              <a:gd name="connsiteY1" fmla="*/ 0 h 1066800"/>
              <a:gd name="connsiteX2" fmla="*/ 4765147 w 5112780"/>
              <a:gd name="connsiteY2" fmla="*/ 1066800 h 1066800"/>
              <a:gd name="connsiteX3" fmla="*/ 0 w 5112780"/>
              <a:gd name="connsiteY3" fmla="*/ 1050302 h 1066800"/>
              <a:gd name="connsiteX4" fmla="*/ 18170 w 5112780"/>
              <a:gd name="connsiteY4" fmla="*/ 0 h 1066800"/>
              <a:gd name="connsiteX0" fmla="*/ 2208710 w 5112780"/>
              <a:gd name="connsiteY0" fmla="*/ 0 h 1066800"/>
              <a:gd name="connsiteX1" fmla="*/ 5112780 w 5112780"/>
              <a:gd name="connsiteY1" fmla="*/ 0 h 1066800"/>
              <a:gd name="connsiteX2" fmla="*/ 4765147 w 5112780"/>
              <a:gd name="connsiteY2" fmla="*/ 1066800 h 1066800"/>
              <a:gd name="connsiteX3" fmla="*/ 0 w 5112780"/>
              <a:gd name="connsiteY3" fmla="*/ 1050302 h 1066800"/>
              <a:gd name="connsiteX4" fmla="*/ 2208710 w 5112780"/>
              <a:gd name="connsiteY4" fmla="*/ 0 h 1066800"/>
              <a:gd name="connsiteX0" fmla="*/ 18169 w 2922239"/>
              <a:gd name="connsiteY0" fmla="*/ 0 h 1084389"/>
              <a:gd name="connsiteX1" fmla="*/ 2922239 w 2922239"/>
              <a:gd name="connsiteY1" fmla="*/ 0 h 1084389"/>
              <a:gd name="connsiteX2" fmla="*/ 2574606 w 2922239"/>
              <a:gd name="connsiteY2" fmla="*/ 1066800 h 1084389"/>
              <a:gd name="connsiteX3" fmla="*/ 0 w 2922239"/>
              <a:gd name="connsiteY3" fmla="*/ 1084389 h 1084389"/>
              <a:gd name="connsiteX4" fmla="*/ 18169 w 2922239"/>
              <a:gd name="connsiteY4" fmla="*/ 0 h 1084389"/>
              <a:gd name="connsiteX0" fmla="*/ 0 w 2904070"/>
              <a:gd name="connsiteY0" fmla="*/ 0 h 1067346"/>
              <a:gd name="connsiteX1" fmla="*/ 2904070 w 2904070"/>
              <a:gd name="connsiteY1" fmla="*/ 0 h 1067346"/>
              <a:gd name="connsiteX2" fmla="*/ 2556437 w 2904070"/>
              <a:gd name="connsiteY2" fmla="*/ 1066800 h 1067346"/>
              <a:gd name="connsiteX3" fmla="*/ 32073 w 2904070"/>
              <a:gd name="connsiteY3" fmla="*/ 1067346 h 1067346"/>
              <a:gd name="connsiteX4" fmla="*/ 0 w 2904070"/>
              <a:gd name="connsiteY4" fmla="*/ 0 h 1067346"/>
              <a:gd name="connsiteX0" fmla="*/ 18169 w 2871997"/>
              <a:gd name="connsiteY0" fmla="*/ 0 h 1067346"/>
              <a:gd name="connsiteX1" fmla="*/ 2871997 w 2871997"/>
              <a:gd name="connsiteY1" fmla="*/ 0 h 1067346"/>
              <a:gd name="connsiteX2" fmla="*/ 2524364 w 2871997"/>
              <a:gd name="connsiteY2" fmla="*/ 1066800 h 1067346"/>
              <a:gd name="connsiteX3" fmla="*/ 0 w 2871997"/>
              <a:gd name="connsiteY3" fmla="*/ 1067346 h 1067346"/>
              <a:gd name="connsiteX4" fmla="*/ 18169 w 2871997"/>
              <a:gd name="connsiteY4" fmla="*/ 0 h 1067346"/>
              <a:gd name="connsiteX0" fmla="*/ 2538 w 2856366"/>
              <a:gd name="connsiteY0" fmla="*/ 0 h 1066800"/>
              <a:gd name="connsiteX1" fmla="*/ 2856366 w 2856366"/>
              <a:gd name="connsiteY1" fmla="*/ 0 h 1066800"/>
              <a:gd name="connsiteX2" fmla="*/ 2508733 w 2856366"/>
              <a:gd name="connsiteY2" fmla="*/ 1066800 h 1066800"/>
              <a:gd name="connsiteX3" fmla="*/ 0 w 2856366"/>
              <a:gd name="connsiteY3" fmla="*/ 1060717 h 1066800"/>
              <a:gd name="connsiteX4" fmla="*/ 2538 w 2856366"/>
              <a:gd name="connsiteY4" fmla="*/ 0 h 1066800"/>
              <a:gd name="connsiteX0" fmla="*/ 2538 w 2856366"/>
              <a:gd name="connsiteY0" fmla="*/ 0 h 1067346"/>
              <a:gd name="connsiteX1" fmla="*/ 2856366 w 2856366"/>
              <a:gd name="connsiteY1" fmla="*/ 0 h 1067346"/>
              <a:gd name="connsiteX2" fmla="*/ 2508733 w 2856366"/>
              <a:gd name="connsiteY2" fmla="*/ 1066800 h 1067346"/>
              <a:gd name="connsiteX3" fmla="*/ 0 w 2856366"/>
              <a:gd name="connsiteY3" fmla="*/ 1067346 h 1067346"/>
              <a:gd name="connsiteX4" fmla="*/ 2538 w 2856366"/>
              <a:gd name="connsiteY4" fmla="*/ 0 h 10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366" h="1067346">
                <a:moveTo>
                  <a:pt x="2538" y="0"/>
                </a:moveTo>
                <a:lnTo>
                  <a:pt x="2856366" y="0"/>
                </a:lnTo>
                <a:lnTo>
                  <a:pt x="2508733" y="1066800"/>
                </a:lnTo>
                <a:lnTo>
                  <a:pt x="0" y="1067346"/>
                </a:lnTo>
                <a:lnTo>
                  <a:pt x="2538" y="0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236" y="69941"/>
            <a:ext cx="1377859" cy="13778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6200"/>
            <a:ext cx="1143000" cy="14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image" Target="../media/image19.png"/><Relationship Id="rId16" Type="http://schemas.openxmlformats.org/officeDocument/2006/relationships/image" Target="../media/image31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19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5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98" y="69941"/>
            <a:ext cx="11892861" cy="6734271"/>
          </a:xfrm>
          <a:custGeom>
            <a:avLst/>
            <a:gdLst>
              <a:gd name="connsiteX0" fmla="*/ 0 w 6196339"/>
              <a:gd name="connsiteY0" fmla="*/ 0 h 6879265"/>
              <a:gd name="connsiteX1" fmla="*/ 6196339 w 6196339"/>
              <a:gd name="connsiteY1" fmla="*/ 0 h 6879265"/>
              <a:gd name="connsiteX2" fmla="*/ 6196339 w 6196339"/>
              <a:gd name="connsiteY2" fmla="*/ 6879265 h 6879265"/>
              <a:gd name="connsiteX3" fmla="*/ 0 w 6196339"/>
              <a:gd name="connsiteY3" fmla="*/ 6879265 h 6879265"/>
              <a:gd name="connsiteX4" fmla="*/ 0 w 6196339"/>
              <a:gd name="connsiteY4" fmla="*/ 0 h 6879265"/>
              <a:gd name="connsiteX0" fmla="*/ 2977116 w 9173455"/>
              <a:gd name="connsiteY0" fmla="*/ 0 h 6879265"/>
              <a:gd name="connsiteX1" fmla="*/ 9173455 w 9173455"/>
              <a:gd name="connsiteY1" fmla="*/ 0 h 6879265"/>
              <a:gd name="connsiteX2" fmla="*/ 9173455 w 9173455"/>
              <a:gd name="connsiteY2" fmla="*/ 6879265 h 6879265"/>
              <a:gd name="connsiteX3" fmla="*/ 0 w 9173455"/>
              <a:gd name="connsiteY3" fmla="*/ 5252484 h 6879265"/>
              <a:gd name="connsiteX4" fmla="*/ 2977116 w 9173455"/>
              <a:gd name="connsiteY4" fmla="*/ 0 h 6879265"/>
              <a:gd name="connsiteX0" fmla="*/ 3000154 w 9196493"/>
              <a:gd name="connsiteY0" fmla="*/ 0 h 7037533"/>
              <a:gd name="connsiteX1" fmla="*/ 9196493 w 9196493"/>
              <a:gd name="connsiteY1" fmla="*/ 0 h 7037533"/>
              <a:gd name="connsiteX2" fmla="*/ 9196493 w 9196493"/>
              <a:gd name="connsiteY2" fmla="*/ 6879265 h 7037533"/>
              <a:gd name="connsiteX3" fmla="*/ 0 w 9196493"/>
              <a:gd name="connsiteY3" fmla="*/ 6911163 h 7037533"/>
              <a:gd name="connsiteX4" fmla="*/ 23038 w 9196493"/>
              <a:gd name="connsiteY4" fmla="*/ 5252484 h 7037533"/>
              <a:gd name="connsiteX5" fmla="*/ 3000154 w 9196493"/>
              <a:gd name="connsiteY5" fmla="*/ 0 h 7037533"/>
              <a:gd name="connsiteX0" fmla="*/ 3000154 w 9207126"/>
              <a:gd name="connsiteY0" fmla="*/ 0 h 7039887"/>
              <a:gd name="connsiteX1" fmla="*/ 9196493 w 9207126"/>
              <a:gd name="connsiteY1" fmla="*/ 0 h 7039887"/>
              <a:gd name="connsiteX2" fmla="*/ 9207126 w 9207126"/>
              <a:gd name="connsiteY2" fmla="*/ 6900530 h 7039887"/>
              <a:gd name="connsiteX3" fmla="*/ 0 w 9207126"/>
              <a:gd name="connsiteY3" fmla="*/ 6911163 h 7039887"/>
              <a:gd name="connsiteX4" fmla="*/ 23038 w 9207126"/>
              <a:gd name="connsiteY4" fmla="*/ 5252484 h 7039887"/>
              <a:gd name="connsiteX5" fmla="*/ 3000154 w 9207126"/>
              <a:gd name="connsiteY5" fmla="*/ 0 h 7039887"/>
              <a:gd name="connsiteX0" fmla="*/ 3000154 w 9207126"/>
              <a:gd name="connsiteY0" fmla="*/ 0 h 7114793"/>
              <a:gd name="connsiteX1" fmla="*/ 9196493 w 9207126"/>
              <a:gd name="connsiteY1" fmla="*/ 0 h 7114793"/>
              <a:gd name="connsiteX2" fmla="*/ 9207126 w 9207126"/>
              <a:gd name="connsiteY2" fmla="*/ 6900530 h 7114793"/>
              <a:gd name="connsiteX3" fmla="*/ 0 w 9207126"/>
              <a:gd name="connsiteY3" fmla="*/ 6911163 h 7114793"/>
              <a:gd name="connsiteX4" fmla="*/ 23038 w 9207126"/>
              <a:gd name="connsiteY4" fmla="*/ 5252484 h 7114793"/>
              <a:gd name="connsiteX5" fmla="*/ 3000154 w 9207126"/>
              <a:gd name="connsiteY5" fmla="*/ 0 h 7114793"/>
              <a:gd name="connsiteX0" fmla="*/ 3000154 w 9207126"/>
              <a:gd name="connsiteY0" fmla="*/ 0 h 6911163"/>
              <a:gd name="connsiteX1" fmla="*/ 9196493 w 9207126"/>
              <a:gd name="connsiteY1" fmla="*/ 0 h 6911163"/>
              <a:gd name="connsiteX2" fmla="*/ 9207126 w 9207126"/>
              <a:gd name="connsiteY2" fmla="*/ 6900530 h 6911163"/>
              <a:gd name="connsiteX3" fmla="*/ 0 w 9207126"/>
              <a:gd name="connsiteY3" fmla="*/ 6911163 h 6911163"/>
              <a:gd name="connsiteX4" fmla="*/ 23038 w 9207126"/>
              <a:gd name="connsiteY4" fmla="*/ 5252484 h 6911163"/>
              <a:gd name="connsiteX5" fmla="*/ 3000154 w 9207126"/>
              <a:gd name="connsiteY5" fmla="*/ 0 h 6911163"/>
              <a:gd name="connsiteX0" fmla="*/ 3000154 w 12206177"/>
              <a:gd name="connsiteY0" fmla="*/ 0 h 6911163"/>
              <a:gd name="connsiteX1" fmla="*/ 9196493 w 12206177"/>
              <a:gd name="connsiteY1" fmla="*/ 0 h 6911163"/>
              <a:gd name="connsiteX2" fmla="*/ 12206176 w 12206177"/>
              <a:gd name="connsiteY2" fmla="*/ 1616149 h 6911163"/>
              <a:gd name="connsiteX3" fmla="*/ 9207126 w 12206177"/>
              <a:gd name="connsiteY3" fmla="*/ 6900530 h 6911163"/>
              <a:gd name="connsiteX4" fmla="*/ 0 w 12206177"/>
              <a:gd name="connsiteY4" fmla="*/ 6911163 h 6911163"/>
              <a:gd name="connsiteX5" fmla="*/ 23038 w 12206177"/>
              <a:gd name="connsiteY5" fmla="*/ 5252484 h 6911163"/>
              <a:gd name="connsiteX6" fmla="*/ 3000154 w 12206177"/>
              <a:gd name="connsiteY6" fmla="*/ 0 h 6911163"/>
              <a:gd name="connsiteX0" fmla="*/ 3000154 w 12206176"/>
              <a:gd name="connsiteY0" fmla="*/ 0 h 6911163"/>
              <a:gd name="connsiteX1" fmla="*/ 9196493 w 12206176"/>
              <a:gd name="connsiteY1" fmla="*/ 0 h 6911163"/>
              <a:gd name="connsiteX2" fmla="*/ 12206176 w 12206176"/>
              <a:gd name="connsiteY2" fmla="*/ 1616149 h 6911163"/>
              <a:gd name="connsiteX3" fmla="*/ 9207126 w 12206176"/>
              <a:gd name="connsiteY3" fmla="*/ 6900530 h 6911163"/>
              <a:gd name="connsiteX4" fmla="*/ 0 w 12206176"/>
              <a:gd name="connsiteY4" fmla="*/ 6911163 h 6911163"/>
              <a:gd name="connsiteX5" fmla="*/ 23038 w 12206176"/>
              <a:gd name="connsiteY5" fmla="*/ 5252484 h 6911163"/>
              <a:gd name="connsiteX6" fmla="*/ 3000154 w 12206176"/>
              <a:gd name="connsiteY6" fmla="*/ 0 h 6911163"/>
              <a:gd name="connsiteX0" fmla="*/ 3000154 w 12206176"/>
              <a:gd name="connsiteY0" fmla="*/ 0 h 6911163"/>
              <a:gd name="connsiteX1" fmla="*/ 9196493 w 12206176"/>
              <a:gd name="connsiteY1" fmla="*/ 0 h 6911163"/>
              <a:gd name="connsiteX2" fmla="*/ 12206176 w 12206176"/>
              <a:gd name="connsiteY2" fmla="*/ 1616149 h 6911163"/>
              <a:gd name="connsiteX3" fmla="*/ 9207126 w 12206176"/>
              <a:gd name="connsiteY3" fmla="*/ 6900530 h 6911163"/>
              <a:gd name="connsiteX4" fmla="*/ 0 w 12206176"/>
              <a:gd name="connsiteY4" fmla="*/ 6911163 h 6911163"/>
              <a:gd name="connsiteX5" fmla="*/ 23038 w 12206176"/>
              <a:gd name="connsiteY5" fmla="*/ 5252484 h 6911163"/>
              <a:gd name="connsiteX6" fmla="*/ 3000154 w 12206176"/>
              <a:gd name="connsiteY6" fmla="*/ 0 h 6911163"/>
              <a:gd name="connsiteX0" fmla="*/ 3000154 w 12546869"/>
              <a:gd name="connsiteY0" fmla="*/ 52994 h 6964157"/>
              <a:gd name="connsiteX1" fmla="*/ 9196493 w 12546869"/>
              <a:gd name="connsiteY1" fmla="*/ 52994 h 6964157"/>
              <a:gd name="connsiteX2" fmla="*/ 12195544 w 12546869"/>
              <a:gd name="connsiteY2" fmla="*/ 106157 h 6964157"/>
              <a:gd name="connsiteX3" fmla="*/ 12206176 w 12546869"/>
              <a:gd name="connsiteY3" fmla="*/ 1669143 h 6964157"/>
              <a:gd name="connsiteX4" fmla="*/ 9207126 w 12546869"/>
              <a:gd name="connsiteY4" fmla="*/ 6953524 h 6964157"/>
              <a:gd name="connsiteX5" fmla="*/ 0 w 12546869"/>
              <a:gd name="connsiteY5" fmla="*/ 6964157 h 6964157"/>
              <a:gd name="connsiteX6" fmla="*/ 23038 w 12546869"/>
              <a:gd name="connsiteY6" fmla="*/ 5305478 h 6964157"/>
              <a:gd name="connsiteX7" fmla="*/ 3000154 w 12546869"/>
              <a:gd name="connsiteY7" fmla="*/ 52994 h 6964157"/>
              <a:gd name="connsiteX0" fmla="*/ 3000154 w 12390577"/>
              <a:gd name="connsiteY0" fmla="*/ 52994 h 6964157"/>
              <a:gd name="connsiteX1" fmla="*/ 9196493 w 12390577"/>
              <a:gd name="connsiteY1" fmla="*/ 52994 h 6964157"/>
              <a:gd name="connsiteX2" fmla="*/ 12195544 w 12390577"/>
              <a:gd name="connsiteY2" fmla="*/ 106157 h 6964157"/>
              <a:gd name="connsiteX3" fmla="*/ 12206176 w 12390577"/>
              <a:gd name="connsiteY3" fmla="*/ 1669143 h 6964157"/>
              <a:gd name="connsiteX4" fmla="*/ 9207126 w 12390577"/>
              <a:gd name="connsiteY4" fmla="*/ 6953524 h 6964157"/>
              <a:gd name="connsiteX5" fmla="*/ 0 w 12390577"/>
              <a:gd name="connsiteY5" fmla="*/ 6964157 h 6964157"/>
              <a:gd name="connsiteX6" fmla="*/ 23038 w 12390577"/>
              <a:gd name="connsiteY6" fmla="*/ 5305478 h 6964157"/>
              <a:gd name="connsiteX7" fmla="*/ 3000154 w 12390577"/>
              <a:gd name="connsiteY7" fmla="*/ 52994 h 6964157"/>
              <a:gd name="connsiteX0" fmla="*/ 3000154 w 12390577"/>
              <a:gd name="connsiteY0" fmla="*/ 0 h 6911163"/>
              <a:gd name="connsiteX1" fmla="*/ 9196493 w 12390577"/>
              <a:gd name="connsiteY1" fmla="*/ 0 h 6911163"/>
              <a:gd name="connsiteX2" fmla="*/ 12195544 w 12390577"/>
              <a:gd name="connsiteY2" fmla="*/ 53163 h 6911163"/>
              <a:gd name="connsiteX3" fmla="*/ 12206176 w 12390577"/>
              <a:gd name="connsiteY3" fmla="*/ 1616149 h 6911163"/>
              <a:gd name="connsiteX4" fmla="*/ 9207126 w 12390577"/>
              <a:gd name="connsiteY4" fmla="*/ 6900530 h 6911163"/>
              <a:gd name="connsiteX5" fmla="*/ 0 w 12390577"/>
              <a:gd name="connsiteY5" fmla="*/ 6911163 h 6911163"/>
              <a:gd name="connsiteX6" fmla="*/ 23038 w 12390577"/>
              <a:gd name="connsiteY6" fmla="*/ 5252484 h 6911163"/>
              <a:gd name="connsiteX7" fmla="*/ 3000154 w 12390577"/>
              <a:gd name="connsiteY7" fmla="*/ 0 h 6911163"/>
              <a:gd name="connsiteX0" fmla="*/ 3000154 w 12390577"/>
              <a:gd name="connsiteY0" fmla="*/ 960 h 6912123"/>
              <a:gd name="connsiteX1" fmla="*/ 9196493 w 12390577"/>
              <a:gd name="connsiteY1" fmla="*/ 960 h 6912123"/>
              <a:gd name="connsiteX2" fmla="*/ 12195544 w 12390577"/>
              <a:gd name="connsiteY2" fmla="*/ 54123 h 6912123"/>
              <a:gd name="connsiteX3" fmla="*/ 12206176 w 12390577"/>
              <a:gd name="connsiteY3" fmla="*/ 1617109 h 6912123"/>
              <a:gd name="connsiteX4" fmla="*/ 9207126 w 12390577"/>
              <a:gd name="connsiteY4" fmla="*/ 6901490 h 6912123"/>
              <a:gd name="connsiteX5" fmla="*/ 0 w 12390577"/>
              <a:gd name="connsiteY5" fmla="*/ 6912123 h 6912123"/>
              <a:gd name="connsiteX6" fmla="*/ 23038 w 12390577"/>
              <a:gd name="connsiteY6" fmla="*/ 5253444 h 6912123"/>
              <a:gd name="connsiteX7" fmla="*/ 3000154 w 12390577"/>
              <a:gd name="connsiteY7" fmla="*/ 960 h 6912123"/>
              <a:gd name="connsiteX0" fmla="*/ 3000154 w 12414850"/>
              <a:gd name="connsiteY0" fmla="*/ 0 h 6911163"/>
              <a:gd name="connsiteX1" fmla="*/ 9196493 w 12414850"/>
              <a:gd name="connsiteY1" fmla="*/ 0 h 6911163"/>
              <a:gd name="connsiteX2" fmla="*/ 12280604 w 12414850"/>
              <a:gd name="connsiteY2" fmla="*/ 0 h 6911163"/>
              <a:gd name="connsiteX3" fmla="*/ 12206176 w 12414850"/>
              <a:gd name="connsiteY3" fmla="*/ 1616149 h 6911163"/>
              <a:gd name="connsiteX4" fmla="*/ 9207126 w 12414850"/>
              <a:gd name="connsiteY4" fmla="*/ 6900530 h 6911163"/>
              <a:gd name="connsiteX5" fmla="*/ 0 w 12414850"/>
              <a:gd name="connsiteY5" fmla="*/ 6911163 h 6911163"/>
              <a:gd name="connsiteX6" fmla="*/ 23038 w 12414850"/>
              <a:gd name="connsiteY6" fmla="*/ 5252484 h 6911163"/>
              <a:gd name="connsiteX7" fmla="*/ 3000154 w 12414850"/>
              <a:gd name="connsiteY7" fmla="*/ 0 h 6911163"/>
              <a:gd name="connsiteX0" fmla="*/ 3000154 w 12280656"/>
              <a:gd name="connsiteY0" fmla="*/ 0 h 6911163"/>
              <a:gd name="connsiteX1" fmla="*/ 9196493 w 12280656"/>
              <a:gd name="connsiteY1" fmla="*/ 0 h 6911163"/>
              <a:gd name="connsiteX2" fmla="*/ 12280604 w 12280656"/>
              <a:gd name="connsiteY2" fmla="*/ 0 h 6911163"/>
              <a:gd name="connsiteX3" fmla="*/ 12206176 w 12280656"/>
              <a:gd name="connsiteY3" fmla="*/ 1616149 h 6911163"/>
              <a:gd name="connsiteX4" fmla="*/ 9207126 w 12280656"/>
              <a:gd name="connsiteY4" fmla="*/ 6900530 h 6911163"/>
              <a:gd name="connsiteX5" fmla="*/ 0 w 12280656"/>
              <a:gd name="connsiteY5" fmla="*/ 6911163 h 6911163"/>
              <a:gd name="connsiteX6" fmla="*/ 23038 w 12280656"/>
              <a:gd name="connsiteY6" fmla="*/ 5252484 h 6911163"/>
              <a:gd name="connsiteX7" fmla="*/ 3000154 w 12280656"/>
              <a:gd name="connsiteY7" fmla="*/ 0 h 6911163"/>
              <a:gd name="connsiteX0" fmla="*/ 3000154 w 12228723"/>
              <a:gd name="connsiteY0" fmla="*/ 0 h 6911163"/>
              <a:gd name="connsiteX1" fmla="*/ 9196493 w 12228723"/>
              <a:gd name="connsiteY1" fmla="*/ 0 h 6911163"/>
              <a:gd name="connsiteX2" fmla="*/ 12227441 w 12228723"/>
              <a:gd name="connsiteY2" fmla="*/ 0 h 6911163"/>
              <a:gd name="connsiteX3" fmla="*/ 12206176 w 12228723"/>
              <a:gd name="connsiteY3" fmla="*/ 1616149 h 6911163"/>
              <a:gd name="connsiteX4" fmla="*/ 9207126 w 12228723"/>
              <a:gd name="connsiteY4" fmla="*/ 6900530 h 6911163"/>
              <a:gd name="connsiteX5" fmla="*/ 0 w 12228723"/>
              <a:gd name="connsiteY5" fmla="*/ 6911163 h 6911163"/>
              <a:gd name="connsiteX6" fmla="*/ 23038 w 12228723"/>
              <a:gd name="connsiteY6" fmla="*/ 5252484 h 6911163"/>
              <a:gd name="connsiteX7" fmla="*/ 3000154 w 12228723"/>
              <a:gd name="connsiteY7" fmla="*/ 0 h 6911163"/>
              <a:gd name="connsiteX0" fmla="*/ 3000154 w 12247988"/>
              <a:gd name="connsiteY0" fmla="*/ 0 h 6911163"/>
              <a:gd name="connsiteX1" fmla="*/ 9196493 w 12247988"/>
              <a:gd name="connsiteY1" fmla="*/ 0 h 6911163"/>
              <a:gd name="connsiteX2" fmla="*/ 12227441 w 12247988"/>
              <a:gd name="connsiteY2" fmla="*/ 0 h 6911163"/>
              <a:gd name="connsiteX3" fmla="*/ 12238073 w 12247988"/>
              <a:gd name="connsiteY3" fmla="*/ 1562986 h 6911163"/>
              <a:gd name="connsiteX4" fmla="*/ 9207126 w 12247988"/>
              <a:gd name="connsiteY4" fmla="*/ 6900530 h 6911163"/>
              <a:gd name="connsiteX5" fmla="*/ 0 w 12247988"/>
              <a:gd name="connsiteY5" fmla="*/ 6911163 h 6911163"/>
              <a:gd name="connsiteX6" fmla="*/ 23038 w 12247988"/>
              <a:gd name="connsiteY6" fmla="*/ 5252484 h 6911163"/>
              <a:gd name="connsiteX7" fmla="*/ 3000154 w 12247988"/>
              <a:gd name="connsiteY7" fmla="*/ 0 h 6911163"/>
              <a:gd name="connsiteX0" fmla="*/ 3000154 w 12247988"/>
              <a:gd name="connsiteY0" fmla="*/ 0 h 6911163"/>
              <a:gd name="connsiteX1" fmla="*/ 9196493 w 12247988"/>
              <a:gd name="connsiteY1" fmla="*/ 0 h 6911163"/>
              <a:gd name="connsiteX2" fmla="*/ 12227441 w 12247988"/>
              <a:gd name="connsiteY2" fmla="*/ 0 h 6911163"/>
              <a:gd name="connsiteX3" fmla="*/ 12238073 w 12247988"/>
              <a:gd name="connsiteY3" fmla="*/ 1562986 h 6911163"/>
              <a:gd name="connsiteX4" fmla="*/ 9207126 w 12247988"/>
              <a:gd name="connsiteY4" fmla="*/ 6900530 h 6911163"/>
              <a:gd name="connsiteX5" fmla="*/ 0 w 12247988"/>
              <a:gd name="connsiteY5" fmla="*/ 6911163 h 6911163"/>
              <a:gd name="connsiteX6" fmla="*/ 23038 w 12247988"/>
              <a:gd name="connsiteY6" fmla="*/ 5252484 h 6911163"/>
              <a:gd name="connsiteX7" fmla="*/ 3000154 w 12247988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07126 w 12239303"/>
              <a:gd name="connsiteY4" fmla="*/ 6900530 h 6911163"/>
              <a:gd name="connsiteX5" fmla="*/ 0 w 12239303"/>
              <a:gd name="connsiteY5" fmla="*/ 6911163 h 6911163"/>
              <a:gd name="connsiteX6" fmla="*/ 23038 w 12239303"/>
              <a:gd name="connsiteY6" fmla="*/ 5252484 h 6911163"/>
              <a:gd name="connsiteX7" fmla="*/ 3000154 w 12239303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07126 w 12239303"/>
              <a:gd name="connsiteY4" fmla="*/ 6900530 h 6911163"/>
              <a:gd name="connsiteX5" fmla="*/ 0 w 12239303"/>
              <a:gd name="connsiteY5" fmla="*/ 6911163 h 6911163"/>
              <a:gd name="connsiteX6" fmla="*/ 23038 w 12239303"/>
              <a:gd name="connsiteY6" fmla="*/ 5252484 h 6911163"/>
              <a:gd name="connsiteX7" fmla="*/ 3000154 w 12239303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07126 w 12239303"/>
              <a:gd name="connsiteY4" fmla="*/ 6900530 h 6911163"/>
              <a:gd name="connsiteX5" fmla="*/ 0 w 12239303"/>
              <a:gd name="connsiteY5" fmla="*/ 6911163 h 6911163"/>
              <a:gd name="connsiteX6" fmla="*/ 23038 w 12239303"/>
              <a:gd name="connsiteY6" fmla="*/ 5252484 h 6911163"/>
              <a:gd name="connsiteX7" fmla="*/ 3000154 w 12239303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07126 w 12239303"/>
              <a:gd name="connsiteY4" fmla="*/ 6900530 h 6911163"/>
              <a:gd name="connsiteX5" fmla="*/ 0 w 12239303"/>
              <a:gd name="connsiteY5" fmla="*/ 6911163 h 6911163"/>
              <a:gd name="connsiteX6" fmla="*/ 23038 w 12239303"/>
              <a:gd name="connsiteY6" fmla="*/ 5252484 h 6911163"/>
              <a:gd name="connsiteX7" fmla="*/ 3000154 w 12239303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28391 w 12239303"/>
              <a:gd name="connsiteY4" fmla="*/ 6900530 h 6911163"/>
              <a:gd name="connsiteX5" fmla="*/ 0 w 12239303"/>
              <a:gd name="connsiteY5" fmla="*/ 6911163 h 6911163"/>
              <a:gd name="connsiteX6" fmla="*/ 23038 w 12239303"/>
              <a:gd name="connsiteY6" fmla="*/ 5252484 h 6911163"/>
              <a:gd name="connsiteX7" fmla="*/ 3000154 w 12239303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28391 w 12239303"/>
              <a:gd name="connsiteY4" fmla="*/ 6891054 h 6911163"/>
              <a:gd name="connsiteX5" fmla="*/ 0 w 12239303"/>
              <a:gd name="connsiteY5" fmla="*/ 6911163 h 6911163"/>
              <a:gd name="connsiteX6" fmla="*/ 23038 w 12239303"/>
              <a:gd name="connsiteY6" fmla="*/ 5252484 h 6911163"/>
              <a:gd name="connsiteX7" fmla="*/ 3000154 w 12239303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28391 w 12239303"/>
              <a:gd name="connsiteY4" fmla="*/ 6891054 h 6911163"/>
              <a:gd name="connsiteX5" fmla="*/ 0 w 12239303"/>
              <a:gd name="connsiteY5" fmla="*/ 6911163 h 6911163"/>
              <a:gd name="connsiteX6" fmla="*/ 23038 w 12239303"/>
              <a:gd name="connsiteY6" fmla="*/ 5261960 h 6911163"/>
              <a:gd name="connsiteX7" fmla="*/ 3000154 w 12239303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28391 w 12239303"/>
              <a:gd name="connsiteY4" fmla="*/ 6891054 h 6911163"/>
              <a:gd name="connsiteX5" fmla="*/ 0 w 12239303"/>
              <a:gd name="connsiteY5" fmla="*/ 6911163 h 6911163"/>
              <a:gd name="connsiteX6" fmla="*/ 13562 w 12239303"/>
              <a:gd name="connsiteY6" fmla="*/ 5285649 h 6911163"/>
              <a:gd name="connsiteX7" fmla="*/ 3000154 w 12239303"/>
              <a:gd name="connsiteY7" fmla="*/ 0 h 6911163"/>
              <a:gd name="connsiteX0" fmla="*/ 3010281 w 12249430"/>
              <a:gd name="connsiteY0" fmla="*/ 0 h 6911163"/>
              <a:gd name="connsiteX1" fmla="*/ 9206620 w 12249430"/>
              <a:gd name="connsiteY1" fmla="*/ 0 h 6911163"/>
              <a:gd name="connsiteX2" fmla="*/ 12237568 w 12249430"/>
              <a:gd name="connsiteY2" fmla="*/ 0 h 6911163"/>
              <a:gd name="connsiteX3" fmla="*/ 12248200 w 12249430"/>
              <a:gd name="connsiteY3" fmla="*/ 1562986 h 6911163"/>
              <a:gd name="connsiteX4" fmla="*/ 9238518 w 12249430"/>
              <a:gd name="connsiteY4" fmla="*/ 6891054 h 6911163"/>
              <a:gd name="connsiteX5" fmla="*/ 10127 w 12249430"/>
              <a:gd name="connsiteY5" fmla="*/ 6911163 h 6911163"/>
              <a:gd name="connsiteX6" fmla="*/ 0 w 12249430"/>
              <a:gd name="connsiteY6" fmla="*/ 5342503 h 6911163"/>
              <a:gd name="connsiteX7" fmla="*/ 3010281 w 12249430"/>
              <a:gd name="connsiteY7" fmla="*/ 0 h 6911163"/>
              <a:gd name="connsiteX0" fmla="*/ 3010281 w 12249430"/>
              <a:gd name="connsiteY0" fmla="*/ 14214 h 6911163"/>
              <a:gd name="connsiteX1" fmla="*/ 9206620 w 12249430"/>
              <a:gd name="connsiteY1" fmla="*/ 0 h 6911163"/>
              <a:gd name="connsiteX2" fmla="*/ 12237568 w 12249430"/>
              <a:gd name="connsiteY2" fmla="*/ 0 h 6911163"/>
              <a:gd name="connsiteX3" fmla="*/ 12248200 w 12249430"/>
              <a:gd name="connsiteY3" fmla="*/ 1562986 h 6911163"/>
              <a:gd name="connsiteX4" fmla="*/ 9238518 w 12249430"/>
              <a:gd name="connsiteY4" fmla="*/ 6891054 h 6911163"/>
              <a:gd name="connsiteX5" fmla="*/ 10127 w 12249430"/>
              <a:gd name="connsiteY5" fmla="*/ 6911163 h 6911163"/>
              <a:gd name="connsiteX6" fmla="*/ 0 w 12249430"/>
              <a:gd name="connsiteY6" fmla="*/ 5342503 h 6911163"/>
              <a:gd name="connsiteX7" fmla="*/ 3010281 w 12249430"/>
              <a:gd name="connsiteY7" fmla="*/ 14214 h 6911163"/>
              <a:gd name="connsiteX0" fmla="*/ 3010281 w 12249430"/>
              <a:gd name="connsiteY0" fmla="*/ 9476 h 6911163"/>
              <a:gd name="connsiteX1" fmla="*/ 9206620 w 12249430"/>
              <a:gd name="connsiteY1" fmla="*/ 0 h 6911163"/>
              <a:gd name="connsiteX2" fmla="*/ 12237568 w 12249430"/>
              <a:gd name="connsiteY2" fmla="*/ 0 h 6911163"/>
              <a:gd name="connsiteX3" fmla="*/ 12248200 w 12249430"/>
              <a:gd name="connsiteY3" fmla="*/ 1562986 h 6911163"/>
              <a:gd name="connsiteX4" fmla="*/ 9238518 w 12249430"/>
              <a:gd name="connsiteY4" fmla="*/ 6891054 h 6911163"/>
              <a:gd name="connsiteX5" fmla="*/ 10127 w 12249430"/>
              <a:gd name="connsiteY5" fmla="*/ 6911163 h 6911163"/>
              <a:gd name="connsiteX6" fmla="*/ 0 w 12249430"/>
              <a:gd name="connsiteY6" fmla="*/ 5342503 h 6911163"/>
              <a:gd name="connsiteX7" fmla="*/ 3010281 w 12249430"/>
              <a:gd name="connsiteY7" fmla="*/ 9476 h 6911163"/>
              <a:gd name="connsiteX0" fmla="*/ 3010281 w 12249430"/>
              <a:gd name="connsiteY0" fmla="*/ 9476 h 6911163"/>
              <a:gd name="connsiteX1" fmla="*/ 9206620 w 12249430"/>
              <a:gd name="connsiteY1" fmla="*/ 0 h 6911163"/>
              <a:gd name="connsiteX2" fmla="*/ 12237568 w 12249430"/>
              <a:gd name="connsiteY2" fmla="*/ 9475 h 6911163"/>
              <a:gd name="connsiteX3" fmla="*/ 12248200 w 12249430"/>
              <a:gd name="connsiteY3" fmla="*/ 1562986 h 6911163"/>
              <a:gd name="connsiteX4" fmla="*/ 9238518 w 12249430"/>
              <a:gd name="connsiteY4" fmla="*/ 6891054 h 6911163"/>
              <a:gd name="connsiteX5" fmla="*/ 10127 w 12249430"/>
              <a:gd name="connsiteY5" fmla="*/ 6911163 h 6911163"/>
              <a:gd name="connsiteX6" fmla="*/ 0 w 12249430"/>
              <a:gd name="connsiteY6" fmla="*/ 5342503 h 6911163"/>
              <a:gd name="connsiteX7" fmla="*/ 3010281 w 12249430"/>
              <a:gd name="connsiteY7" fmla="*/ 9476 h 6911163"/>
              <a:gd name="connsiteX0" fmla="*/ 3010281 w 12241256"/>
              <a:gd name="connsiteY0" fmla="*/ 9476 h 6911163"/>
              <a:gd name="connsiteX1" fmla="*/ 9206620 w 12241256"/>
              <a:gd name="connsiteY1" fmla="*/ 0 h 6911163"/>
              <a:gd name="connsiteX2" fmla="*/ 12237568 w 12241256"/>
              <a:gd name="connsiteY2" fmla="*/ 9475 h 6911163"/>
              <a:gd name="connsiteX3" fmla="*/ 12238724 w 12241256"/>
              <a:gd name="connsiteY3" fmla="*/ 1562986 h 6911163"/>
              <a:gd name="connsiteX4" fmla="*/ 9238518 w 12241256"/>
              <a:gd name="connsiteY4" fmla="*/ 6891054 h 6911163"/>
              <a:gd name="connsiteX5" fmla="*/ 10127 w 12241256"/>
              <a:gd name="connsiteY5" fmla="*/ 6911163 h 6911163"/>
              <a:gd name="connsiteX6" fmla="*/ 0 w 12241256"/>
              <a:gd name="connsiteY6" fmla="*/ 5342503 h 6911163"/>
              <a:gd name="connsiteX7" fmla="*/ 3010281 w 12241256"/>
              <a:gd name="connsiteY7" fmla="*/ 9476 h 6911163"/>
              <a:gd name="connsiteX0" fmla="*/ 3010281 w 12238694"/>
              <a:gd name="connsiteY0" fmla="*/ 9476 h 6911163"/>
              <a:gd name="connsiteX1" fmla="*/ 9206620 w 12238694"/>
              <a:gd name="connsiteY1" fmla="*/ 0 h 6911163"/>
              <a:gd name="connsiteX2" fmla="*/ 12237568 w 12238694"/>
              <a:gd name="connsiteY2" fmla="*/ 9475 h 6911163"/>
              <a:gd name="connsiteX3" fmla="*/ 12233987 w 12238694"/>
              <a:gd name="connsiteY3" fmla="*/ 1586675 h 6911163"/>
              <a:gd name="connsiteX4" fmla="*/ 9238518 w 12238694"/>
              <a:gd name="connsiteY4" fmla="*/ 6891054 h 6911163"/>
              <a:gd name="connsiteX5" fmla="*/ 10127 w 12238694"/>
              <a:gd name="connsiteY5" fmla="*/ 6911163 h 6911163"/>
              <a:gd name="connsiteX6" fmla="*/ 0 w 12238694"/>
              <a:gd name="connsiteY6" fmla="*/ 5342503 h 6911163"/>
              <a:gd name="connsiteX7" fmla="*/ 3010281 w 12238694"/>
              <a:gd name="connsiteY7" fmla="*/ 9476 h 6911163"/>
              <a:gd name="connsiteX0" fmla="*/ 3010281 w 12238694"/>
              <a:gd name="connsiteY0" fmla="*/ 9476 h 6911163"/>
              <a:gd name="connsiteX1" fmla="*/ 9206620 w 12238694"/>
              <a:gd name="connsiteY1" fmla="*/ 0 h 6911163"/>
              <a:gd name="connsiteX2" fmla="*/ 12237568 w 12238694"/>
              <a:gd name="connsiteY2" fmla="*/ 9475 h 6911163"/>
              <a:gd name="connsiteX3" fmla="*/ 12233987 w 12238694"/>
              <a:gd name="connsiteY3" fmla="*/ 1586675 h 6911163"/>
              <a:gd name="connsiteX4" fmla="*/ 9238518 w 12238694"/>
              <a:gd name="connsiteY4" fmla="*/ 6891054 h 6911163"/>
              <a:gd name="connsiteX5" fmla="*/ 10127 w 12238694"/>
              <a:gd name="connsiteY5" fmla="*/ 6911163 h 6911163"/>
              <a:gd name="connsiteX6" fmla="*/ 0 w 12238694"/>
              <a:gd name="connsiteY6" fmla="*/ 5342503 h 6911163"/>
              <a:gd name="connsiteX7" fmla="*/ 3010281 w 12238694"/>
              <a:gd name="connsiteY7" fmla="*/ 9476 h 6911163"/>
              <a:gd name="connsiteX0" fmla="*/ 3010281 w 12238694"/>
              <a:gd name="connsiteY0" fmla="*/ 18953 h 6920640"/>
              <a:gd name="connsiteX1" fmla="*/ 9206620 w 12238694"/>
              <a:gd name="connsiteY1" fmla="*/ 9477 h 6920640"/>
              <a:gd name="connsiteX2" fmla="*/ 12237568 w 12238694"/>
              <a:gd name="connsiteY2" fmla="*/ 0 h 6920640"/>
              <a:gd name="connsiteX3" fmla="*/ 12233987 w 12238694"/>
              <a:gd name="connsiteY3" fmla="*/ 1596152 h 6920640"/>
              <a:gd name="connsiteX4" fmla="*/ 9238518 w 12238694"/>
              <a:gd name="connsiteY4" fmla="*/ 6900531 h 6920640"/>
              <a:gd name="connsiteX5" fmla="*/ 10127 w 12238694"/>
              <a:gd name="connsiteY5" fmla="*/ 6920640 h 6920640"/>
              <a:gd name="connsiteX6" fmla="*/ 0 w 12238694"/>
              <a:gd name="connsiteY6" fmla="*/ 5351980 h 6920640"/>
              <a:gd name="connsiteX7" fmla="*/ 3010281 w 12238694"/>
              <a:gd name="connsiteY7" fmla="*/ 18953 h 6920640"/>
              <a:gd name="connsiteX0" fmla="*/ 3010281 w 12238694"/>
              <a:gd name="connsiteY0" fmla="*/ 9477 h 6911164"/>
              <a:gd name="connsiteX1" fmla="*/ 9206620 w 12238694"/>
              <a:gd name="connsiteY1" fmla="*/ 1 h 6911164"/>
              <a:gd name="connsiteX2" fmla="*/ 12237568 w 12238694"/>
              <a:gd name="connsiteY2" fmla="*/ 0 h 6911164"/>
              <a:gd name="connsiteX3" fmla="*/ 12233987 w 12238694"/>
              <a:gd name="connsiteY3" fmla="*/ 1586676 h 6911164"/>
              <a:gd name="connsiteX4" fmla="*/ 9238518 w 12238694"/>
              <a:gd name="connsiteY4" fmla="*/ 6891055 h 6911164"/>
              <a:gd name="connsiteX5" fmla="*/ 10127 w 12238694"/>
              <a:gd name="connsiteY5" fmla="*/ 6911164 h 6911164"/>
              <a:gd name="connsiteX6" fmla="*/ 0 w 12238694"/>
              <a:gd name="connsiteY6" fmla="*/ 5342504 h 6911164"/>
              <a:gd name="connsiteX7" fmla="*/ 3010281 w 12238694"/>
              <a:gd name="connsiteY7" fmla="*/ 9477 h 6911164"/>
              <a:gd name="connsiteX0" fmla="*/ 3097964 w 12238694"/>
              <a:gd name="connsiteY0" fmla="*/ 9477 h 6911164"/>
              <a:gd name="connsiteX1" fmla="*/ 9206620 w 12238694"/>
              <a:gd name="connsiteY1" fmla="*/ 1 h 6911164"/>
              <a:gd name="connsiteX2" fmla="*/ 12237568 w 12238694"/>
              <a:gd name="connsiteY2" fmla="*/ 0 h 6911164"/>
              <a:gd name="connsiteX3" fmla="*/ 12233987 w 12238694"/>
              <a:gd name="connsiteY3" fmla="*/ 1586676 h 6911164"/>
              <a:gd name="connsiteX4" fmla="*/ 9238518 w 12238694"/>
              <a:gd name="connsiteY4" fmla="*/ 6891055 h 6911164"/>
              <a:gd name="connsiteX5" fmla="*/ 10127 w 12238694"/>
              <a:gd name="connsiteY5" fmla="*/ 6911164 h 6911164"/>
              <a:gd name="connsiteX6" fmla="*/ 0 w 12238694"/>
              <a:gd name="connsiteY6" fmla="*/ 5342504 h 6911164"/>
              <a:gd name="connsiteX7" fmla="*/ 3097964 w 12238694"/>
              <a:gd name="connsiteY7" fmla="*/ 9477 h 6911164"/>
              <a:gd name="connsiteX0" fmla="*/ 3097964 w 12238694"/>
              <a:gd name="connsiteY0" fmla="*/ 9477 h 6911164"/>
              <a:gd name="connsiteX1" fmla="*/ 9206620 w 12238694"/>
              <a:gd name="connsiteY1" fmla="*/ 1 h 6911164"/>
              <a:gd name="connsiteX2" fmla="*/ 12237568 w 12238694"/>
              <a:gd name="connsiteY2" fmla="*/ 0 h 6911164"/>
              <a:gd name="connsiteX3" fmla="*/ 12233987 w 12238694"/>
              <a:gd name="connsiteY3" fmla="*/ 1586676 h 6911164"/>
              <a:gd name="connsiteX4" fmla="*/ 9238518 w 12238694"/>
              <a:gd name="connsiteY4" fmla="*/ 6891055 h 6911164"/>
              <a:gd name="connsiteX5" fmla="*/ 10127 w 12238694"/>
              <a:gd name="connsiteY5" fmla="*/ 6911164 h 6911164"/>
              <a:gd name="connsiteX6" fmla="*/ 0 w 12238694"/>
              <a:gd name="connsiteY6" fmla="*/ 5455238 h 6911164"/>
              <a:gd name="connsiteX7" fmla="*/ 3097964 w 12238694"/>
              <a:gd name="connsiteY7" fmla="*/ 9477 h 6911164"/>
              <a:gd name="connsiteX0" fmla="*/ 309796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602251 h 6926739"/>
              <a:gd name="connsiteX4" fmla="*/ 9238518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70813 h 6926739"/>
              <a:gd name="connsiteX7" fmla="*/ 3097964 w 12238694"/>
              <a:gd name="connsiteY7" fmla="*/ 0 h 6926739"/>
              <a:gd name="connsiteX0" fmla="*/ 3074912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602251 h 6926739"/>
              <a:gd name="connsiteX4" fmla="*/ 9238518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70813 h 6926739"/>
              <a:gd name="connsiteX7" fmla="*/ 3074912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602251 h 6926739"/>
              <a:gd name="connsiteX4" fmla="*/ 9238518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7081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602251 h 6926739"/>
              <a:gd name="connsiteX4" fmla="*/ 9238518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493967 h 6926739"/>
              <a:gd name="connsiteX4" fmla="*/ 9238518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518030 h 6926739"/>
              <a:gd name="connsiteX4" fmla="*/ 9238518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518030 h 6926739"/>
              <a:gd name="connsiteX4" fmla="*/ 9178360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542093 h 6926739"/>
              <a:gd name="connsiteX4" fmla="*/ 9178360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542093 h 6926739"/>
              <a:gd name="connsiteX4" fmla="*/ 9202423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585636 h 6926739"/>
              <a:gd name="connsiteX4" fmla="*/ 9202423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554534 h 6926739"/>
              <a:gd name="connsiteX4" fmla="*/ 9202423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305700"/>
              <a:gd name="connsiteY0" fmla="*/ 0 h 6926739"/>
              <a:gd name="connsiteX1" fmla="*/ 9206620 w 12305700"/>
              <a:gd name="connsiteY1" fmla="*/ 15576 h 6926739"/>
              <a:gd name="connsiteX2" fmla="*/ 12305662 w 12305700"/>
              <a:gd name="connsiteY2" fmla="*/ 15575 h 6926739"/>
              <a:gd name="connsiteX3" fmla="*/ 12233987 w 12305700"/>
              <a:gd name="connsiteY3" fmla="*/ 1554534 h 6926739"/>
              <a:gd name="connsiteX4" fmla="*/ 9202423 w 12305700"/>
              <a:gd name="connsiteY4" fmla="*/ 6906630 h 6926739"/>
              <a:gd name="connsiteX5" fmla="*/ 10127 w 12305700"/>
              <a:gd name="connsiteY5" fmla="*/ 6926739 h 6926739"/>
              <a:gd name="connsiteX6" fmla="*/ 0 w 12305700"/>
              <a:gd name="connsiteY6" fmla="*/ 5432393 h 6926739"/>
              <a:gd name="connsiteX7" fmla="*/ 3059544 w 12305700"/>
              <a:gd name="connsiteY7" fmla="*/ 0 h 6926739"/>
              <a:gd name="connsiteX0" fmla="*/ 3059544 w 12306787"/>
              <a:gd name="connsiteY0" fmla="*/ 0 h 6926739"/>
              <a:gd name="connsiteX1" fmla="*/ 9206620 w 12306787"/>
              <a:gd name="connsiteY1" fmla="*/ 15576 h 6926739"/>
              <a:gd name="connsiteX2" fmla="*/ 12305662 w 12306787"/>
              <a:gd name="connsiteY2" fmla="*/ 15575 h 6926739"/>
              <a:gd name="connsiteX3" fmla="*/ 12302080 w 12306787"/>
              <a:gd name="connsiteY3" fmla="*/ 1486440 h 6926739"/>
              <a:gd name="connsiteX4" fmla="*/ 9202423 w 12306787"/>
              <a:gd name="connsiteY4" fmla="*/ 6906630 h 6926739"/>
              <a:gd name="connsiteX5" fmla="*/ 10127 w 12306787"/>
              <a:gd name="connsiteY5" fmla="*/ 6926739 h 6926739"/>
              <a:gd name="connsiteX6" fmla="*/ 0 w 12306787"/>
              <a:gd name="connsiteY6" fmla="*/ 5432393 h 6926739"/>
              <a:gd name="connsiteX7" fmla="*/ 3059544 w 12306787"/>
              <a:gd name="connsiteY7" fmla="*/ 0 h 6926739"/>
              <a:gd name="connsiteX0" fmla="*/ 3059544 w 12306787"/>
              <a:gd name="connsiteY0" fmla="*/ 0 h 6926739"/>
              <a:gd name="connsiteX1" fmla="*/ 9206620 w 12306787"/>
              <a:gd name="connsiteY1" fmla="*/ 15576 h 6926739"/>
              <a:gd name="connsiteX2" fmla="*/ 12305662 w 12306787"/>
              <a:gd name="connsiteY2" fmla="*/ 15575 h 6926739"/>
              <a:gd name="connsiteX3" fmla="*/ 12302080 w 12306787"/>
              <a:gd name="connsiteY3" fmla="*/ 1457257 h 6926739"/>
              <a:gd name="connsiteX4" fmla="*/ 9202423 w 12306787"/>
              <a:gd name="connsiteY4" fmla="*/ 6906630 h 6926739"/>
              <a:gd name="connsiteX5" fmla="*/ 10127 w 12306787"/>
              <a:gd name="connsiteY5" fmla="*/ 6926739 h 6926739"/>
              <a:gd name="connsiteX6" fmla="*/ 0 w 12306787"/>
              <a:gd name="connsiteY6" fmla="*/ 5432393 h 6926739"/>
              <a:gd name="connsiteX7" fmla="*/ 3059544 w 12306787"/>
              <a:gd name="connsiteY7" fmla="*/ 0 h 6926739"/>
              <a:gd name="connsiteX0" fmla="*/ 3059544 w 12306787"/>
              <a:gd name="connsiteY0" fmla="*/ 0 h 6926739"/>
              <a:gd name="connsiteX1" fmla="*/ 9206620 w 12306787"/>
              <a:gd name="connsiteY1" fmla="*/ 15576 h 6926739"/>
              <a:gd name="connsiteX2" fmla="*/ 12305662 w 12306787"/>
              <a:gd name="connsiteY2" fmla="*/ 15575 h 6926739"/>
              <a:gd name="connsiteX3" fmla="*/ 12302080 w 12306787"/>
              <a:gd name="connsiteY3" fmla="*/ 1457257 h 6926739"/>
              <a:gd name="connsiteX4" fmla="*/ 9153785 w 12306787"/>
              <a:gd name="connsiteY4" fmla="*/ 6906630 h 6926739"/>
              <a:gd name="connsiteX5" fmla="*/ 10127 w 12306787"/>
              <a:gd name="connsiteY5" fmla="*/ 6926739 h 6926739"/>
              <a:gd name="connsiteX6" fmla="*/ 0 w 12306787"/>
              <a:gd name="connsiteY6" fmla="*/ 5432393 h 6926739"/>
              <a:gd name="connsiteX7" fmla="*/ 3059544 w 12306787"/>
              <a:gd name="connsiteY7" fmla="*/ 0 h 6926739"/>
              <a:gd name="connsiteX0" fmla="*/ 3059544 w 12306787"/>
              <a:gd name="connsiteY0" fmla="*/ 0 h 6926739"/>
              <a:gd name="connsiteX1" fmla="*/ 9206620 w 12306787"/>
              <a:gd name="connsiteY1" fmla="*/ 15576 h 6926739"/>
              <a:gd name="connsiteX2" fmla="*/ 12305662 w 12306787"/>
              <a:gd name="connsiteY2" fmla="*/ 15575 h 6926739"/>
              <a:gd name="connsiteX3" fmla="*/ 12302080 w 12306787"/>
              <a:gd name="connsiteY3" fmla="*/ 1457257 h 6926739"/>
              <a:gd name="connsiteX4" fmla="*/ 9192696 w 12306787"/>
              <a:gd name="connsiteY4" fmla="*/ 6906630 h 6926739"/>
              <a:gd name="connsiteX5" fmla="*/ 10127 w 12306787"/>
              <a:gd name="connsiteY5" fmla="*/ 6926739 h 6926739"/>
              <a:gd name="connsiteX6" fmla="*/ 0 w 12306787"/>
              <a:gd name="connsiteY6" fmla="*/ 5432393 h 6926739"/>
              <a:gd name="connsiteX7" fmla="*/ 3059544 w 12306787"/>
              <a:gd name="connsiteY7" fmla="*/ 0 h 6926739"/>
              <a:gd name="connsiteX0" fmla="*/ 3059544 w 12306787"/>
              <a:gd name="connsiteY0" fmla="*/ 0 h 6926739"/>
              <a:gd name="connsiteX1" fmla="*/ 9206620 w 12306787"/>
              <a:gd name="connsiteY1" fmla="*/ 15576 h 6926739"/>
              <a:gd name="connsiteX2" fmla="*/ 12305662 w 12306787"/>
              <a:gd name="connsiteY2" fmla="*/ 15575 h 6926739"/>
              <a:gd name="connsiteX3" fmla="*/ 12302080 w 12306787"/>
              <a:gd name="connsiteY3" fmla="*/ 1437802 h 6926739"/>
              <a:gd name="connsiteX4" fmla="*/ 9192696 w 12306787"/>
              <a:gd name="connsiteY4" fmla="*/ 6906630 h 6926739"/>
              <a:gd name="connsiteX5" fmla="*/ 10127 w 12306787"/>
              <a:gd name="connsiteY5" fmla="*/ 6926739 h 6926739"/>
              <a:gd name="connsiteX6" fmla="*/ 0 w 12306787"/>
              <a:gd name="connsiteY6" fmla="*/ 5432393 h 6926739"/>
              <a:gd name="connsiteX7" fmla="*/ 3059544 w 12306787"/>
              <a:gd name="connsiteY7" fmla="*/ 0 h 6926739"/>
              <a:gd name="connsiteX0" fmla="*/ 3059544 w 12306787"/>
              <a:gd name="connsiteY0" fmla="*/ 0 h 6926739"/>
              <a:gd name="connsiteX1" fmla="*/ 9206620 w 12306787"/>
              <a:gd name="connsiteY1" fmla="*/ 15576 h 6926739"/>
              <a:gd name="connsiteX2" fmla="*/ 12305662 w 12306787"/>
              <a:gd name="connsiteY2" fmla="*/ 15575 h 6926739"/>
              <a:gd name="connsiteX3" fmla="*/ 12302080 w 12306787"/>
              <a:gd name="connsiteY3" fmla="*/ 1359981 h 6926739"/>
              <a:gd name="connsiteX4" fmla="*/ 9192696 w 12306787"/>
              <a:gd name="connsiteY4" fmla="*/ 6906630 h 6926739"/>
              <a:gd name="connsiteX5" fmla="*/ 10127 w 12306787"/>
              <a:gd name="connsiteY5" fmla="*/ 6926739 h 6926739"/>
              <a:gd name="connsiteX6" fmla="*/ 0 w 12306787"/>
              <a:gd name="connsiteY6" fmla="*/ 5432393 h 6926739"/>
              <a:gd name="connsiteX7" fmla="*/ 3059544 w 12306787"/>
              <a:gd name="connsiteY7" fmla="*/ 0 h 6926739"/>
              <a:gd name="connsiteX0" fmla="*/ 3059544 w 12313440"/>
              <a:gd name="connsiteY0" fmla="*/ 0 h 6926739"/>
              <a:gd name="connsiteX1" fmla="*/ 9206620 w 12313440"/>
              <a:gd name="connsiteY1" fmla="*/ 15576 h 6926739"/>
              <a:gd name="connsiteX2" fmla="*/ 12305662 w 12313440"/>
              <a:gd name="connsiteY2" fmla="*/ 15575 h 6926739"/>
              <a:gd name="connsiteX3" fmla="*/ 12311808 w 12313440"/>
              <a:gd name="connsiteY3" fmla="*/ 1389164 h 6926739"/>
              <a:gd name="connsiteX4" fmla="*/ 9192696 w 12313440"/>
              <a:gd name="connsiteY4" fmla="*/ 6906630 h 6926739"/>
              <a:gd name="connsiteX5" fmla="*/ 10127 w 12313440"/>
              <a:gd name="connsiteY5" fmla="*/ 6926739 h 6926739"/>
              <a:gd name="connsiteX6" fmla="*/ 0 w 12313440"/>
              <a:gd name="connsiteY6" fmla="*/ 5432393 h 6926739"/>
              <a:gd name="connsiteX7" fmla="*/ 3059544 w 12313440"/>
              <a:gd name="connsiteY7" fmla="*/ 0 h 6926739"/>
              <a:gd name="connsiteX0" fmla="*/ 3059544 w 12311837"/>
              <a:gd name="connsiteY0" fmla="*/ 0 h 6926739"/>
              <a:gd name="connsiteX1" fmla="*/ 9206620 w 12311837"/>
              <a:gd name="connsiteY1" fmla="*/ 15576 h 6926739"/>
              <a:gd name="connsiteX2" fmla="*/ 11566359 w 12311837"/>
              <a:gd name="connsiteY2" fmla="*/ 15575 h 6926739"/>
              <a:gd name="connsiteX3" fmla="*/ 12311808 w 12311837"/>
              <a:gd name="connsiteY3" fmla="*/ 1389164 h 6926739"/>
              <a:gd name="connsiteX4" fmla="*/ 9192696 w 12311837"/>
              <a:gd name="connsiteY4" fmla="*/ 6906630 h 6926739"/>
              <a:gd name="connsiteX5" fmla="*/ 10127 w 12311837"/>
              <a:gd name="connsiteY5" fmla="*/ 6926739 h 6926739"/>
              <a:gd name="connsiteX6" fmla="*/ 0 w 12311837"/>
              <a:gd name="connsiteY6" fmla="*/ 5432393 h 6926739"/>
              <a:gd name="connsiteX7" fmla="*/ 3059544 w 12311837"/>
              <a:gd name="connsiteY7" fmla="*/ 0 h 6926739"/>
              <a:gd name="connsiteX0" fmla="*/ 3059544 w 11574137"/>
              <a:gd name="connsiteY0" fmla="*/ 0 h 6926739"/>
              <a:gd name="connsiteX1" fmla="*/ 9206620 w 11574137"/>
              <a:gd name="connsiteY1" fmla="*/ 15576 h 6926739"/>
              <a:gd name="connsiteX2" fmla="*/ 11566359 w 11574137"/>
              <a:gd name="connsiteY2" fmla="*/ 15575 h 6926739"/>
              <a:gd name="connsiteX3" fmla="*/ 11572505 w 11574137"/>
              <a:gd name="connsiteY3" fmla="*/ 1359981 h 6926739"/>
              <a:gd name="connsiteX4" fmla="*/ 9192696 w 11574137"/>
              <a:gd name="connsiteY4" fmla="*/ 6906630 h 6926739"/>
              <a:gd name="connsiteX5" fmla="*/ 10127 w 11574137"/>
              <a:gd name="connsiteY5" fmla="*/ 6926739 h 6926739"/>
              <a:gd name="connsiteX6" fmla="*/ 0 w 11574137"/>
              <a:gd name="connsiteY6" fmla="*/ 5432393 h 6926739"/>
              <a:gd name="connsiteX7" fmla="*/ 3059544 w 11574137"/>
              <a:gd name="connsiteY7" fmla="*/ 0 h 6926739"/>
              <a:gd name="connsiteX0" fmla="*/ 3059544 w 11574137"/>
              <a:gd name="connsiteY0" fmla="*/ 0 h 6926739"/>
              <a:gd name="connsiteX1" fmla="*/ 9206620 w 11574137"/>
              <a:gd name="connsiteY1" fmla="*/ 15576 h 6926739"/>
              <a:gd name="connsiteX2" fmla="*/ 11566359 w 11574137"/>
              <a:gd name="connsiteY2" fmla="*/ 15575 h 6926739"/>
              <a:gd name="connsiteX3" fmla="*/ 11572505 w 11574137"/>
              <a:gd name="connsiteY3" fmla="*/ 1359981 h 6926739"/>
              <a:gd name="connsiteX4" fmla="*/ 8463122 w 11574137"/>
              <a:gd name="connsiteY4" fmla="*/ 6887174 h 6926739"/>
              <a:gd name="connsiteX5" fmla="*/ 10127 w 11574137"/>
              <a:gd name="connsiteY5" fmla="*/ 6926739 h 6926739"/>
              <a:gd name="connsiteX6" fmla="*/ 0 w 11574137"/>
              <a:gd name="connsiteY6" fmla="*/ 5432393 h 6926739"/>
              <a:gd name="connsiteX7" fmla="*/ 3059544 w 11574137"/>
              <a:gd name="connsiteY7" fmla="*/ 0 h 6926739"/>
              <a:gd name="connsiteX0" fmla="*/ 3059544 w 11574137"/>
              <a:gd name="connsiteY0" fmla="*/ 0 h 6926739"/>
              <a:gd name="connsiteX1" fmla="*/ 9206620 w 11574137"/>
              <a:gd name="connsiteY1" fmla="*/ 15576 h 6926739"/>
              <a:gd name="connsiteX2" fmla="*/ 11566359 w 11574137"/>
              <a:gd name="connsiteY2" fmla="*/ 15575 h 6926739"/>
              <a:gd name="connsiteX3" fmla="*/ 11572505 w 11574137"/>
              <a:gd name="connsiteY3" fmla="*/ 1359981 h 6926739"/>
              <a:gd name="connsiteX4" fmla="*/ 8599309 w 11574137"/>
              <a:gd name="connsiteY4" fmla="*/ 6887174 h 6926739"/>
              <a:gd name="connsiteX5" fmla="*/ 10127 w 11574137"/>
              <a:gd name="connsiteY5" fmla="*/ 6926739 h 6926739"/>
              <a:gd name="connsiteX6" fmla="*/ 0 w 11574137"/>
              <a:gd name="connsiteY6" fmla="*/ 5432393 h 6926739"/>
              <a:gd name="connsiteX7" fmla="*/ 3059544 w 11574137"/>
              <a:gd name="connsiteY7" fmla="*/ 0 h 6926739"/>
              <a:gd name="connsiteX0" fmla="*/ 3059544 w 11574137"/>
              <a:gd name="connsiteY0" fmla="*/ 0 h 6926739"/>
              <a:gd name="connsiteX1" fmla="*/ 9206620 w 11574137"/>
              <a:gd name="connsiteY1" fmla="*/ 15576 h 6926739"/>
              <a:gd name="connsiteX2" fmla="*/ 11566359 w 11574137"/>
              <a:gd name="connsiteY2" fmla="*/ 15575 h 6926739"/>
              <a:gd name="connsiteX3" fmla="*/ 11572505 w 11574137"/>
              <a:gd name="connsiteY3" fmla="*/ 1359981 h 6926739"/>
              <a:gd name="connsiteX4" fmla="*/ 8579854 w 11574137"/>
              <a:gd name="connsiteY4" fmla="*/ 6916357 h 6926739"/>
              <a:gd name="connsiteX5" fmla="*/ 10127 w 11574137"/>
              <a:gd name="connsiteY5" fmla="*/ 6926739 h 6926739"/>
              <a:gd name="connsiteX6" fmla="*/ 0 w 11574137"/>
              <a:gd name="connsiteY6" fmla="*/ 5432393 h 6926739"/>
              <a:gd name="connsiteX7" fmla="*/ 3059544 w 11574137"/>
              <a:gd name="connsiteY7" fmla="*/ 0 h 6926739"/>
              <a:gd name="connsiteX0" fmla="*/ 3059544 w 11708839"/>
              <a:gd name="connsiteY0" fmla="*/ 0 h 6926739"/>
              <a:gd name="connsiteX1" fmla="*/ 9206620 w 11708839"/>
              <a:gd name="connsiteY1" fmla="*/ 15576 h 6926739"/>
              <a:gd name="connsiteX2" fmla="*/ 11566359 w 11708839"/>
              <a:gd name="connsiteY2" fmla="*/ 15575 h 6926739"/>
              <a:gd name="connsiteX3" fmla="*/ 11708692 w 11708839"/>
              <a:gd name="connsiteY3" fmla="*/ 1379436 h 6926739"/>
              <a:gd name="connsiteX4" fmla="*/ 8579854 w 11708839"/>
              <a:gd name="connsiteY4" fmla="*/ 6916357 h 6926739"/>
              <a:gd name="connsiteX5" fmla="*/ 10127 w 11708839"/>
              <a:gd name="connsiteY5" fmla="*/ 6926739 h 6926739"/>
              <a:gd name="connsiteX6" fmla="*/ 0 w 11708839"/>
              <a:gd name="connsiteY6" fmla="*/ 5432393 h 6926739"/>
              <a:gd name="connsiteX7" fmla="*/ 3059544 w 11708839"/>
              <a:gd name="connsiteY7" fmla="*/ 0 h 6926739"/>
              <a:gd name="connsiteX0" fmla="*/ 3059544 w 11709364"/>
              <a:gd name="connsiteY0" fmla="*/ 0 h 6926739"/>
              <a:gd name="connsiteX1" fmla="*/ 9206620 w 11709364"/>
              <a:gd name="connsiteY1" fmla="*/ 15576 h 6926739"/>
              <a:gd name="connsiteX2" fmla="*/ 11683091 w 11709364"/>
              <a:gd name="connsiteY2" fmla="*/ 35031 h 6926739"/>
              <a:gd name="connsiteX3" fmla="*/ 11708692 w 11709364"/>
              <a:gd name="connsiteY3" fmla="*/ 1379436 h 6926739"/>
              <a:gd name="connsiteX4" fmla="*/ 8579854 w 11709364"/>
              <a:gd name="connsiteY4" fmla="*/ 6916357 h 6926739"/>
              <a:gd name="connsiteX5" fmla="*/ 10127 w 11709364"/>
              <a:gd name="connsiteY5" fmla="*/ 6926739 h 6926739"/>
              <a:gd name="connsiteX6" fmla="*/ 0 w 11709364"/>
              <a:gd name="connsiteY6" fmla="*/ 5432393 h 6926739"/>
              <a:gd name="connsiteX7" fmla="*/ 3059544 w 11709364"/>
              <a:gd name="connsiteY7" fmla="*/ 0 h 6926739"/>
              <a:gd name="connsiteX0" fmla="*/ 3059544 w 11710324"/>
              <a:gd name="connsiteY0" fmla="*/ 0 h 6926739"/>
              <a:gd name="connsiteX1" fmla="*/ 9206620 w 11710324"/>
              <a:gd name="connsiteY1" fmla="*/ 15576 h 6926739"/>
              <a:gd name="connsiteX2" fmla="*/ 11702546 w 11710324"/>
              <a:gd name="connsiteY2" fmla="*/ 35031 h 6926739"/>
              <a:gd name="connsiteX3" fmla="*/ 11708692 w 11710324"/>
              <a:gd name="connsiteY3" fmla="*/ 1379436 h 6926739"/>
              <a:gd name="connsiteX4" fmla="*/ 8579854 w 11710324"/>
              <a:gd name="connsiteY4" fmla="*/ 6916357 h 6926739"/>
              <a:gd name="connsiteX5" fmla="*/ 10127 w 11710324"/>
              <a:gd name="connsiteY5" fmla="*/ 6926739 h 6926739"/>
              <a:gd name="connsiteX6" fmla="*/ 0 w 11710324"/>
              <a:gd name="connsiteY6" fmla="*/ 5432393 h 6926739"/>
              <a:gd name="connsiteX7" fmla="*/ 3059544 w 11710324"/>
              <a:gd name="connsiteY7" fmla="*/ 0 h 6926739"/>
              <a:gd name="connsiteX0" fmla="*/ 3059544 w 11728819"/>
              <a:gd name="connsiteY0" fmla="*/ 0 h 6926739"/>
              <a:gd name="connsiteX1" fmla="*/ 9206620 w 11728819"/>
              <a:gd name="connsiteY1" fmla="*/ 15576 h 6926739"/>
              <a:gd name="connsiteX2" fmla="*/ 11702546 w 11728819"/>
              <a:gd name="connsiteY2" fmla="*/ 35031 h 6926739"/>
              <a:gd name="connsiteX3" fmla="*/ 11728147 w 11728819"/>
              <a:gd name="connsiteY3" fmla="*/ 1379436 h 6926739"/>
              <a:gd name="connsiteX4" fmla="*/ 8579854 w 11728819"/>
              <a:gd name="connsiteY4" fmla="*/ 6916357 h 6926739"/>
              <a:gd name="connsiteX5" fmla="*/ 10127 w 11728819"/>
              <a:gd name="connsiteY5" fmla="*/ 6926739 h 6926739"/>
              <a:gd name="connsiteX6" fmla="*/ 0 w 11728819"/>
              <a:gd name="connsiteY6" fmla="*/ 5432393 h 6926739"/>
              <a:gd name="connsiteX7" fmla="*/ 3059544 w 11728819"/>
              <a:gd name="connsiteY7" fmla="*/ 0 h 6926739"/>
              <a:gd name="connsiteX0" fmla="*/ 3059544 w 11767366"/>
              <a:gd name="connsiteY0" fmla="*/ 0 h 6926739"/>
              <a:gd name="connsiteX1" fmla="*/ 9206620 w 11767366"/>
              <a:gd name="connsiteY1" fmla="*/ 15576 h 6926739"/>
              <a:gd name="connsiteX2" fmla="*/ 11702546 w 11767366"/>
              <a:gd name="connsiteY2" fmla="*/ 35031 h 6926739"/>
              <a:gd name="connsiteX3" fmla="*/ 11767058 w 11767366"/>
              <a:gd name="connsiteY3" fmla="*/ 1379436 h 6926739"/>
              <a:gd name="connsiteX4" fmla="*/ 8579854 w 11767366"/>
              <a:gd name="connsiteY4" fmla="*/ 6916357 h 6926739"/>
              <a:gd name="connsiteX5" fmla="*/ 10127 w 11767366"/>
              <a:gd name="connsiteY5" fmla="*/ 6926739 h 6926739"/>
              <a:gd name="connsiteX6" fmla="*/ 0 w 11767366"/>
              <a:gd name="connsiteY6" fmla="*/ 5432393 h 6926739"/>
              <a:gd name="connsiteX7" fmla="*/ 3059544 w 11767366"/>
              <a:gd name="connsiteY7" fmla="*/ 0 h 6926739"/>
              <a:gd name="connsiteX0" fmla="*/ 3059544 w 11767480"/>
              <a:gd name="connsiteY0" fmla="*/ 0 h 6926739"/>
              <a:gd name="connsiteX1" fmla="*/ 9206620 w 11767480"/>
              <a:gd name="connsiteY1" fmla="*/ 15576 h 6926739"/>
              <a:gd name="connsiteX2" fmla="*/ 11722001 w 11767480"/>
              <a:gd name="connsiteY2" fmla="*/ 15576 h 6926739"/>
              <a:gd name="connsiteX3" fmla="*/ 11767058 w 11767480"/>
              <a:gd name="connsiteY3" fmla="*/ 1379436 h 6926739"/>
              <a:gd name="connsiteX4" fmla="*/ 8579854 w 11767480"/>
              <a:gd name="connsiteY4" fmla="*/ 6916357 h 6926739"/>
              <a:gd name="connsiteX5" fmla="*/ 10127 w 11767480"/>
              <a:gd name="connsiteY5" fmla="*/ 6926739 h 6926739"/>
              <a:gd name="connsiteX6" fmla="*/ 0 w 11767480"/>
              <a:gd name="connsiteY6" fmla="*/ 5432393 h 6926739"/>
              <a:gd name="connsiteX7" fmla="*/ 3059544 w 11767480"/>
              <a:gd name="connsiteY7" fmla="*/ 0 h 6926739"/>
              <a:gd name="connsiteX0" fmla="*/ 3059544 w 11768690"/>
              <a:gd name="connsiteY0" fmla="*/ 0 h 6926739"/>
              <a:gd name="connsiteX1" fmla="*/ 9206620 w 11768690"/>
              <a:gd name="connsiteY1" fmla="*/ 15576 h 6926739"/>
              <a:gd name="connsiteX2" fmla="*/ 11760912 w 11768690"/>
              <a:gd name="connsiteY2" fmla="*/ 15576 h 6926739"/>
              <a:gd name="connsiteX3" fmla="*/ 11767058 w 11768690"/>
              <a:gd name="connsiteY3" fmla="*/ 1379436 h 6926739"/>
              <a:gd name="connsiteX4" fmla="*/ 8579854 w 11768690"/>
              <a:gd name="connsiteY4" fmla="*/ 6916357 h 6926739"/>
              <a:gd name="connsiteX5" fmla="*/ 10127 w 11768690"/>
              <a:gd name="connsiteY5" fmla="*/ 6926739 h 6926739"/>
              <a:gd name="connsiteX6" fmla="*/ 0 w 11768690"/>
              <a:gd name="connsiteY6" fmla="*/ 5432393 h 6926739"/>
              <a:gd name="connsiteX7" fmla="*/ 3059544 w 11768690"/>
              <a:gd name="connsiteY7" fmla="*/ 0 h 6926739"/>
              <a:gd name="connsiteX0" fmla="*/ 3059544 w 11768690"/>
              <a:gd name="connsiteY0" fmla="*/ 0 h 6926739"/>
              <a:gd name="connsiteX1" fmla="*/ 9206620 w 11768690"/>
              <a:gd name="connsiteY1" fmla="*/ 15576 h 6926739"/>
              <a:gd name="connsiteX2" fmla="*/ 11760912 w 11768690"/>
              <a:gd name="connsiteY2" fmla="*/ 15576 h 6926739"/>
              <a:gd name="connsiteX3" fmla="*/ 11767058 w 11768690"/>
              <a:gd name="connsiteY3" fmla="*/ 1379436 h 6926739"/>
              <a:gd name="connsiteX4" fmla="*/ 8599309 w 11768690"/>
              <a:gd name="connsiteY4" fmla="*/ 6916357 h 6926739"/>
              <a:gd name="connsiteX5" fmla="*/ 10127 w 11768690"/>
              <a:gd name="connsiteY5" fmla="*/ 6926739 h 6926739"/>
              <a:gd name="connsiteX6" fmla="*/ 0 w 11768690"/>
              <a:gd name="connsiteY6" fmla="*/ 5432393 h 6926739"/>
              <a:gd name="connsiteX7" fmla="*/ 3059544 w 11768690"/>
              <a:gd name="connsiteY7" fmla="*/ 0 h 692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68690" h="6926739">
                <a:moveTo>
                  <a:pt x="3059544" y="0"/>
                </a:moveTo>
                <a:lnTo>
                  <a:pt x="9206620" y="15576"/>
                </a:lnTo>
                <a:lnTo>
                  <a:pt x="11760912" y="15576"/>
                </a:lnTo>
                <a:cubicBezTo>
                  <a:pt x="11762796" y="550748"/>
                  <a:pt x="11772485" y="729076"/>
                  <a:pt x="11767058" y="1379436"/>
                </a:cubicBezTo>
                <a:cubicBezTo>
                  <a:pt x="10928858" y="2816603"/>
                  <a:pt x="9338271" y="5626273"/>
                  <a:pt x="8599309" y="6916357"/>
                </a:cubicBezTo>
                <a:lnTo>
                  <a:pt x="10127" y="6926739"/>
                </a:lnTo>
                <a:cubicBezTo>
                  <a:pt x="6751" y="6403852"/>
                  <a:pt x="3376" y="5955280"/>
                  <a:pt x="0" y="5432393"/>
                </a:cubicBezTo>
                <a:lnTo>
                  <a:pt x="3059544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734" y="1993605"/>
            <a:ext cx="3661150" cy="3554787"/>
          </a:xfrm>
          <a:prstGeom prst="rect">
            <a:avLst/>
          </a:prstGeom>
          <a:noFill/>
        </p:spPr>
      </p:pic>
      <p:sp>
        <p:nvSpPr>
          <p:cNvPr id="127" name="Freeform 5"/>
          <p:cNvSpPr>
            <a:spLocks/>
          </p:cNvSpPr>
          <p:nvPr/>
        </p:nvSpPr>
        <p:spPr bwMode="auto">
          <a:xfrm>
            <a:off x="8952478" y="2865364"/>
            <a:ext cx="3279670" cy="3679824"/>
          </a:xfrm>
          <a:custGeom>
            <a:avLst/>
            <a:gdLst>
              <a:gd name="T0" fmla="*/ 289 w 1172"/>
              <a:gd name="T1" fmla="*/ 0 h 1018"/>
              <a:gd name="T2" fmla="*/ 880 w 1172"/>
              <a:gd name="T3" fmla="*/ 0 h 1018"/>
              <a:gd name="T4" fmla="*/ 1172 w 1172"/>
              <a:gd name="T5" fmla="*/ 506 h 1018"/>
              <a:gd name="T6" fmla="*/ 883 w 1172"/>
              <a:gd name="T7" fmla="*/ 1018 h 1018"/>
              <a:gd name="T8" fmla="*/ 289 w 1172"/>
              <a:gd name="T9" fmla="*/ 1018 h 1018"/>
              <a:gd name="T10" fmla="*/ 0 w 1172"/>
              <a:gd name="T11" fmla="*/ 506 h 1018"/>
              <a:gd name="T12" fmla="*/ 289 w 1172"/>
              <a:gd name="T13" fmla="*/ 0 h 1018"/>
              <a:gd name="connsiteX0" fmla="*/ 2390 w 9924"/>
              <a:gd name="connsiteY0" fmla="*/ 0 h 10000"/>
              <a:gd name="connsiteX1" fmla="*/ 7433 w 9924"/>
              <a:gd name="connsiteY1" fmla="*/ 0 h 10000"/>
              <a:gd name="connsiteX2" fmla="*/ 9924 w 9924"/>
              <a:gd name="connsiteY2" fmla="*/ 4971 h 10000"/>
              <a:gd name="connsiteX3" fmla="*/ 7458 w 9924"/>
              <a:gd name="connsiteY3" fmla="*/ 10000 h 10000"/>
              <a:gd name="connsiteX4" fmla="*/ 2390 w 9924"/>
              <a:gd name="connsiteY4" fmla="*/ 10000 h 10000"/>
              <a:gd name="connsiteX5" fmla="*/ 0 w 9924"/>
              <a:gd name="connsiteY5" fmla="*/ 4927 h 10000"/>
              <a:gd name="connsiteX6" fmla="*/ 2390 w 9924"/>
              <a:gd name="connsiteY6" fmla="*/ 0 h 10000"/>
              <a:gd name="connsiteX0" fmla="*/ 2408 w 7515"/>
              <a:gd name="connsiteY0" fmla="*/ 0 h 10000"/>
              <a:gd name="connsiteX1" fmla="*/ 7490 w 7515"/>
              <a:gd name="connsiteY1" fmla="*/ 0 h 10000"/>
              <a:gd name="connsiteX2" fmla="*/ 7515 w 7515"/>
              <a:gd name="connsiteY2" fmla="*/ 10000 h 10000"/>
              <a:gd name="connsiteX3" fmla="*/ 2408 w 7515"/>
              <a:gd name="connsiteY3" fmla="*/ 10000 h 10000"/>
              <a:gd name="connsiteX4" fmla="*/ 0 w 7515"/>
              <a:gd name="connsiteY4" fmla="*/ 4927 h 10000"/>
              <a:gd name="connsiteX5" fmla="*/ 2408 w 7515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5" h="10000">
                <a:moveTo>
                  <a:pt x="2408" y="0"/>
                </a:moveTo>
                <a:lnTo>
                  <a:pt x="7490" y="0"/>
                </a:lnTo>
                <a:cubicBezTo>
                  <a:pt x="7498" y="3333"/>
                  <a:pt x="7507" y="6667"/>
                  <a:pt x="7515" y="10000"/>
                </a:cubicBezTo>
                <a:lnTo>
                  <a:pt x="2408" y="10000"/>
                </a:lnTo>
                <a:lnTo>
                  <a:pt x="0" y="4927"/>
                </a:lnTo>
                <a:lnTo>
                  <a:pt x="2408" y="0"/>
                </a:lnTo>
                <a:close/>
              </a:path>
            </a:pathLst>
          </a:custGeom>
          <a:solidFill>
            <a:schemeClr val="accent2">
              <a:alpha val="5000"/>
            </a:schemeClr>
          </a:solidFill>
          <a:ln w="19050">
            <a:solidFill>
              <a:schemeClr val="accent2">
                <a:alpha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6" name="Rectangle 2"/>
          <p:cNvSpPr/>
          <p:nvPr/>
        </p:nvSpPr>
        <p:spPr>
          <a:xfrm>
            <a:off x="0" y="611142"/>
            <a:ext cx="2824116" cy="629279"/>
          </a:xfrm>
          <a:custGeom>
            <a:avLst/>
            <a:gdLst>
              <a:gd name="connsiteX0" fmla="*/ 0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0 w 9448800"/>
              <a:gd name="connsiteY4" fmla="*/ 0 h 1066800"/>
              <a:gd name="connsiteX0" fmla="*/ 546410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546410 w 9448800"/>
              <a:gd name="connsiteY4" fmla="*/ 0 h 1066800"/>
              <a:gd name="connsiteX0" fmla="*/ 601828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601828 w 9448800"/>
              <a:gd name="connsiteY4" fmla="*/ 0 h 1066800"/>
              <a:gd name="connsiteX0" fmla="*/ 579526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579526 w 9448800"/>
              <a:gd name="connsiteY4" fmla="*/ 0 h 1066800"/>
              <a:gd name="connsiteX0" fmla="*/ 615210 w 9484484"/>
              <a:gd name="connsiteY0" fmla="*/ 0 h 1066800"/>
              <a:gd name="connsiteX1" fmla="*/ 9484484 w 9484484"/>
              <a:gd name="connsiteY1" fmla="*/ 0 h 1066800"/>
              <a:gd name="connsiteX2" fmla="*/ 9484484 w 9484484"/>
              <a:gd name="connsiteY2" fmla="*/ 1066800 h 1066800"/>
              <a:gd name="connsiteX3" fmla="*/ 0 w 9484484"/>
              <a:gd name="connsiteY3" fmla="*/ 1066800 h 1066800"/>
              <a:gd name="connsiteX4" fmla="*/ 615210 w 9484484"/>
              <a:gd name="connsiteY4" fmla="*/ 0 h 1066800"/>
              <a:gd name="connsiteX0" fmla="*/ 601828 w 9484484"/>
              <a:gd name="connsiteY0" fmla="*/ 0 h 1066800"/>
              <a:gd name="connsiteX1" fmla="*/ 9484484 w 9484484"/>
              <a:gd name="connsiteY1" fmla="*/ 0 h 1066800"/>
              <a:gd name="connsiteX2" fmla="*/ 9484484 w 9484484"/>
              <a:gd name="connsiteY2" fmla="*/ 1066800 h 1066800"/>
              <a:gd name="connsiteX3" fmla="*/ 0 w 9484484"/>
              <a:gd name="connsiteY3" fmla="*/ 1066800 h 1066800"/>
              <a:gd name="connsiteX4" fmla="*/ 601828 w 9484484"/>
              <a:gd name="connsiteY4" fmla="*/ 0 h 1066800"/>
              <a:gd name="connsiteX0" fmla="*/ 601828 w 9930533"/>
              <a:gd name="connsiteY0" fmla="*/ 0 h 1066800"/>
              <a:gd name="connsiteX1" fmla="*/ 9484484 w 9930533"/>
              <a:gd name="connsiteY1" fmla="*/ 0 h 1066800"/>
              <a:gd name="connsiteX2" fmla="*/ 9930533 w 9930533"/>
              <a:gd name="connsiteY2" fmla="*/ 1066800 h 1066800"/>
              <a:gd name="connsiteX3" fmla="*/ 0 w 9930533"/>
              <a:gd name="connsiteY3" fmla="*/ 1066800 h 1066800"/>
              <a:gd name="connsiteX4" fmla="*/ 601828 w 9930533"/>
              <a:gd name="connsiteY4" fmla="*/ 0 h 1066800"/>
              <a:gd name="connsiteX0" fmla="*/ 601828 w 10563922"/>
              <a:gd name="connsiteY0" fmla="*/ 0 h 1066800"/>
              <a:gd name="connsiteX1" fmla="*/ 10563922 w 10563922"/>
              <a:gd name="connsiteY1" fmla="*/ 0 h 1066800"/>
              <a:gd name="connsiteX2" fmla="*/ 9930533 w 10563922"/>
              <a:gd name="connsiteY2" fmla="*/ 1066800 h 1066800"/>
              <a:gd name="connsiteX3" fmla="*/ 0 w 10563922"/>
              <a:gd name="connsiteY3" fmla="*/ 1066800 h 1066800"/>
              <a:gd name="connsiteX4" fmla="*/ 601828 w 10563922"/>
              <a:gd name="connsiteY4" fmla="*/ 0 h 1066800"/>
              <a:gd name="connsiteX0" fmla="*/ 601828 w 10550541"/>
              <a:gd name="connsiteY0" fmla="*/ 0 h 1066800"/>
              <a:gd name="connsiteX1" fmla="*/ 10550541 w 10550541"/>
              <a:gd name="connsiteY1" fmla="*/ 0 h 1066800"/>
              <a:gd name="connsiteX2" fmla="*/ 9930533 w 10550541"/>
              <a:gd name="connsiteY2" fmla="*/ 1066800 h 1066800"/>
              <a:gd name="connsiteX3" fmla="*/ 0 w 10550541"/>
              <a:gd name="connsiteY3" fmla="*/ 1066800 h 1066800"/>
              <a:gd name="connsiteX4" fmla="*/ 601828 w 10550541"/>
              <a:gd name="connsiteY4" fmla="*/ 0 h 1066800"/>
              <a:gd name="connsiteX0" fmla="*/ 309999 w 10258712"/>
              <a:gd name="connsiteY0" fmla="*/ 0 h 1066800"/>
              <a:gd name="connsiteX1" fmla="*/ 10258712 w 10258712"/>
              <a:gd name="connsiteY1" fmla="*/ 0 h 1066800"/>
              <a:gd name="connsiteX2" fmla="*/ 9638704 w 10258712"/>
              <a:gd name="connsiteY2" fmla="*/ 1066800 h 1066800"/>
              <a:gd name="connsiteX3" fmla="*/ 0 w 10258712"/>
              <a:gd name="connsiteY3" fmla="*/ 1066800 h 1066800"/>
              <a:gd name="connsiteX4" fmla="*/ 309999 w 10258712"/>
              <a:gd name="connsiteY4" fmla="*/ 0 h 1066800"/>
              <a:gd name="connsiteX0" fmla="*/ 339182 w 10287895"/>
              <a:gd name="connsiteY0" fmla="*/ 0 h 1066800"/>
              <a:gd name="connsiteX1" fmla="*/ 10287895 w 10287895"/>
              <a:gd name="connsiteY1" fmla="*/ 0 h 1066800"/>
              <a:gd name="connsiteX2" fmla="*/ 9667887 w 10287895"/>
              <a:gd name="connsiteY2" fmla="*/ 1066800 h 1066800"/>
              <a:gd name="connsiteX3" fmla="*/ 0 w 10287895"/>
              <a:gd name="connsiteY3" fmla="*/ 1066800 h 1066800"/>
              <a:gd name="connsiteX4" fmla="*/ 339182 w 10287895"/>
              <a:gd name="connsiteY4" fmla="*/ 0 h 1066800"/>
              <a:gd name="connsiteX0" fmla="*/ 358638 w 10287895"/>
              <a:gd name="connsiteY0" fmla="*/ 0 h 1066800"/>
              <a:gd name="connsiteX1" fmla="*/ 10287895 w 10287895"/>
              <a:gd name="connsiteY1" fmla="*/ 0 h 1066800"/>
              <a:gd name="connsiteX2" fmla="*/ 9667887 w 10287895"/>
              <a:gd name="connsiteY2" fmla="*/ 1066800 h 1066800"/>
              <a:gd name="connsiteX3" fmla="*/ 0 w 10287895"/>
              <a:gd name="connsiteY3" fmla="*/ 1066800 h 1066800"/>
              <a:gd name="connsiteX4" fmla="*/ 358638 w 10287895"/>
              <a:gd name="connsiteY4" fmla="*/ 0 h 1066800"/>
              <a:gd name="connsiteX0" fmla="*/ 358638 w 9667887"/>
              <a:gd name="connsiteY0" fmla="*/ 0 h 1066800"/>
              <a:gd name="connsiteX1" fmla="*/ 7106950 w 9667887"/>
              <a:gd name="connsiteY1" fmla="*/ 0 h 1066800"/>
              <a:gd name="connsiteX2" fmla="*/ 9667887 w 9667887"/>
              <a:gd name="connsiteY2" fmla="*/ 1066800 h 1066800"/>
              <a:gd name="connsiteX3" fmla="*/ 0 w 9667887"/>
              <a:gd name="connsiteY3" fmla="*/ 1066800 h 1066800"/>
              <a:gd name="connsiteX4" fmla="*/ 358638 w 9667887"/>
              <a:gd name="connsiteY4" fmla="*/ 0 h 1066800"/>
              <a:gd name="connsiteX0" fmla="*/ 358638 w 7106950"/>
              <a:gd name="connsiteY0" fmla="*/ 0 h 1099798"/>
              <a:gd name="connsiteX1" fmla="*/ 7106950 w 7106950"/>
              <a:gd name="connsiteY1" fmla="*/ 0 h 1099798"/>
              <a:gd name="connsiteX2" fmla="*/ 6778772 w 7106950"/>
              <a:gd name="connsiteY2" fmla="*/ 1099798 h 1099798"/>
              <a:gd name="connsiteX3" fmla="*/ 0 w 7106950"/>
              <a:gd name="connsiteY3" fmla="*/ 1066800 h 1099798"/>
              <a:gd name="connsiteX4" fmla="*/ 358638 w 7106950"/>
              <a:gd name="connsiteY4" fmla="*/ 0 h 1099798"/>
              <a:gd name="connsiteX0" fmla="*/ 358638 w 7106950"/>
              <a:gd name="connsiteY0" fmla="*/ 0 h 1066800"/>
              <a:gd name="connsiteX1" fmla="*/ 7106950 w 7106950"/>
              <a:gd name="connsiteY1" fmla="*/ 0 h 1066800"/>
              <a:gd name="connsiteX2" fmla="*/ 6778772 w 7106950"/>
              <a:gd name="connsiteY2" fmla="*/ 1066800 h 1066800"/>
              <a:gd name="connsiteX3" fmla="*/ 0 w 7106950"/>
              <a:gd name="connsiteY3" fmla="*/ 1066800 h 1066800"/>
              <a:gd name="connsiteX4" fmla="*/ 358638 w 7106950"/>
              <a:gd name="connsiteY4" fmla="*/ 0 h 1066800"/>
              <a:gd name="connsiteX0" fmla="*/ 358638 w 7106950"/>
              <a:gd name="connsiteY0" fmla="*/ 0 h 1066800"/>
              <a:gd name="connsiteX1" fmla="*/ 7106950 w 7106950"/>
              <a:gd name="connsiteY1" fmla="*/ 0 h 1066800"/>
              <a:gd name="connsiteX2" fmla="*/ 6730134 w 7106950"/>
              <a:gd name="connsiteY2" fmla="*/ 1066800 h 1066800"/>
              <a:gd name="connsiteX3" fmla="*/ 0 w 7106950"/>
              <a:gd name="connsiteY3" fmla="*/ 1066800 h 1066800"/>
              <a:gd name="connsiteX4" fmla="*/ 358638 w 7106950"/>
              <a:gd name="connsiteY4" fmla="*/ 0 h 1066800"/>
              <a:gd name="connsiteX0" fmla="*/ 358638 w 7126405"/>
              <a:gd name="connsiteY0" fmla="*/ 0 h 1066800"/>
              <a:gd name="connsiteX1" fmla="*/ 7126405 w 7126405"/>
              <a:gd name="connsiteY1" fmla="*/ 0 h 1066800"/>
              <a:gd name="connsiteX2" fmla="*/ 6730134 w 7126405"/>
              <a:gd name="connsiteY2" fmla="*/ 1066800 h 1066800"/>
              <a:gd name="connsiteX3" fmla="*/ 0 w 7126405"/>
              <a:gd name="connsiteY3" fmla="*/ 1066800 h 1066800"/>
              <a:gd name="connsiteX4" fmla="*/ 358638 w 7126405"/>
              <a:gd name="connsiteY4" fmla="*/ 0 h 1066800"/>
              <a:gd name="connsiteX0" fmla="*/ 358638 w 7126405"/>
              <a:gd name="connsiteY0" fmla="*/ 0 h 1066800"/>
              <a:gd name="connsiteX1" fmla="*/ 7126405 w 7126405"/>
              <a:gd name="connsiteY1" fmla="*/ 0 h 1066800"/>
              <a:gd name="connsiteX2" fmla="*/ 6730134 w 7126405"/>
              <a:gd name="connsiteY2" fmla="*/ 1066800 h 1066800"/>
              <a:gd name="connsiteX3" fmla="*/ 0 w 7126405"/>
              <a:gd name="connsiteY3" fmla="*/ 1066800 h 1066800"/>
              <a:gd name="connsiteX4" fmla="*/ 358638 w 7126405"/>
              <a:gd name="connsiteY4" fmla="*/ 0 h 1066800"/>
              <a:gd name="connsiteX0" fmla="*/ 358638 w 7077767"/>
              <a:gd name="connsiteY0" fmla="*/ 0 h 1066800"/>
              <a:gd name="connsiteX1" fmla="*/ 7077767 w 7077767"/>
              <a:gd name="connsiteY1" fmla="*/ 0 h 1066800"/>
              <a:gd name="connsiteX2" fmla="*/ 6730134 w 7077767"/>
              <a:gd name="connsiteY2" fmla="*/ 1066800 h 1066800"/>
              <a:gd name="connsiteX3" fmla="*/ 0 w 7077767"/>
              <a:gd name="connsiteY3" fmla="*/ 1066800 h 1066800"/>
              <a:gd name="connsiteX4" fmla="*/ 358638 w 7077767"/>
              <a:gd name="connsiteY4" fmla="*/ 0 h 1066800"/>
              <a:gd name="connsiteX0" fmla="*/ 1983157 w 7077767"/>
              <a:gd name="connsiteY0" fmla="*/ 0 h 1066800"/>
              <a:gd name="connsiteX1" fmla="*/ 7077767 w 7077767"/>
              <a:gd name="connsiteY1" fmla="*/ 0 h 1066800"/>
              <a:gd name="connsiteX2" fmla="*/ 6730134 w 7077767"/>
              <a:gd name="connsiteY2" fmla="*/ 1066800 h 1066800"/>
              <a:gd name="connsiteX3" fmla="*/ 0 w 7077767"/>
              <a:gd name="connsiteY3" fmla="*/ 1066800 h 1066800"/>
              <a:gd name="connsiteX4" fmla="*/ 1983157 w 7077767"/>
              <a:gd name="connsiteY4" fmla="*/ 0 h 1066800"/>
              <a:gd name="connsiteX0" fmla="*/ 18170 w 5112780"/>
              <a:gd name="connsiteY0" fmla="*/ 0 h 1066800"/>
              <a:gd name="connsiteX1" fmla="*/ 5112780 w 5112780"/>
              <a:gd name="connsiteY1" fmla="*/ 0 h 1066800"/>
              <a:gd name="connsiteX2" fmla="*/ 4765147 w 5112780"/>
              <a:gd name="connsiteY2" fmla="*/ 1066800 h 1066800"/>
              <a:gd name="connsiteX3" fmla="*/ 0 w 5112780"/>
              <a:gd name="connsiteY3" fmla="*/ 1050302 h 1066800"/>
              <a:gd name="connsiteX4" fmla="*/ 18170 w 5112780"/>
              <a:gd name="connsiteY4" fmla="*/ 0 h 1066800"/>
              <a:gd name="connsiteX0" fmla="*/ 2208710 w 5112780"/>
              <a:gd name="connsiteY0" fmla="*/ 0 h 1066800"/>
              <a:gd name="connsiteX1" fmla="*/ 5112780 w 5112780"/>
              <a:gd name="connsiteY1" fmla="*/ 0 h 1066800"/>
              <a:gd name="connsiteX2" fmla="*/ 4765147 w 5112780"/>
              <a:gd name="connsiteY2" fmla="*/ 1066800 h 1066800"/>
              <a:gd name="connsiteX3" fmla="*/ 0 w 5112780"/>
              <a:gd name="connsiteY3" fmla="*/ 1050302 h 1066800"/>
              <a:gd name="connsiteX4" fmla="*/ 2208710 w 5112780"/>
              <a:gd name="connsiteY4" fmla="*/ 0 h 1066800"/>
              <a:gd name="connsiteX0" fmla="*/ 18169 w 2922239"/>
              <a:gd name="connsiteY0" fmla="*/ 0 h 1084389"/>
              <a:gd name="connsiteX1" fmla="*/ 2922239 w 2922239"/>
              <a:gd name="connsiteY1" fmla="*/ 0 h 1084389"/>
              <a:gd name="connsiteX2" fmla="*/ 2574606 w 2922239"/>
              <a:gd name="connsiteY2" fmla="*/ 1066800 h 1084389"/>
              <a:gd name="connsiteX3" fmla="*/ 0 w 2922239"/>
              <a:gd name="connsiteY3" fmla="*/ 1084389 h 1084389"/>
              <a:gd name="connsiteX4" fmla="*/ 18169 w 2922239"/>
              <a:gd name="connsiteY4" fmla="*/ 0 h 1084389"/>
              <a:gd name="connsiteX0" fmla="*/ 0 w 2904070"/>
              <a:gd name="connsiteY0" fmla="*/ 0 h 1067346"/>
              <a:gd name="connsiteX1" fmla="*/ 2904070 w 2904070"/>
              <a:gd name="connsiteY1" fmla="*/ 0 h 1067346"/>
              <a:gd name="connsiteX2" fmla="*/ 2556437 w 2904070"/>
              <a:gd name="connsiteY2" fmla="*/ 1066800 h 1067346"/>
              <a:gd name="connsiteX3" fmla="*/ 32073 w 2904070"/>
              <a:gd name="connsiteY3" fmla="*/ 1067346 h 1067346"/>
              <a:gd name="connsiteX4" fmla="*/ 0 w 2904070"/>
              <a:gd name="connsiteY4" fmla="*/ 0 h 1067346"/>
              <a:gd name="connsiteX0" fmla="*/ 18169 w 2871997"/>
              <a:gd name="connsiteY0" fmla="*/ 0 h 1067346"/>
              <a:gd name="connsiteX1" fmla="*/ 2871997 w 2871997"/>
              <a:gd name="connsiteY1" fmla="*/ 0 h 1067346"/>
              <a:gd name="connsiteX2" fmla="*/ 2524364 w 2871997"/>
              <a:gd name="connsiteY2" fmla="*/ 1066800 h 1067346"/>
              <a:gd name="connsiteX3" fmla="*/ 0 w 2871997"/>
              <a:gd name="connsiteY3" fmla="*/ 1067346 h 1067346"/>
              <a:gd name="connsiteX4" fmla="*/ 18169 w 2871997"/>
              <a:gd name="connsiteY4" fmla="*/ 0 h 1067346"/>
              <a:gd name="connsiteX0" fmla="*/ 2538 w 2856366"/>
              <a:gd name="connsiteY0" fmla="*/ 0 h 1066800"/>
              <a:gd name="connsiteX1" fmla="*/ 2856366 w 2856366"/>
              <a:gd name="connsiteY1" fmla="*/ 0 h 1066800"/>
              <a:gd name="connsiteX2" fmla="*/ 2508733 w 2856366"/>
              <a:gd name="connsiteY2" fmla="*/ 1066800 h 1066800"/>
              <a:gd name="connsiteX3" fmla="*/ 0 w 2856366"/>
              <a:gd name="connsiteY3" fmla="*/ 1060717 h 1066800"/>
              <a:gd name="connsiteX4" fmla="*/ 2538 w 2856366"/>
              <a:gd name="connsiteY4" fmla="*/ 0 h 1066800"/>
              <a:gd name="connsiteX0" fmla="*/ 2538 w 2856366"/>
              <a:gd name="connsiteY0" fmla="*/ 0 h 1067346"/>
              <a:gd name="connsiteX1" fmla="*/ 2856366 w 2856366"/>
              <a:gd name="connsiteY1" fmla="*/ 0 h 1067346"/>
              <a:gd name="connsiteX2" fmla="*/ 2508733 w 2856366"/>
              <a:gd name="connsiteY2" fmla="*/ 1066800 h 1067346"/>
              <a:gd name="connsiteX3" fmla="*/ 0 w 2856366"/>
              <a:gd name="connsiteY3" fmla="*/ 1067346 h 1067346"/>
              <a:gd name="connsiteX4" fmla="*/ 2538 w 2856366"/>
              <a:gd name="connsiteY4" fmla="*/ 0 h 10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366" h="1067346">
                <a:moveTo>
                  <a:pt x="2538" y="0"/>
                </a:moveTo>
                <a:lnTo>
                  <a:pt x="2856366" y="0"/>
                </a:lnTo>
                <a:lnTo>
                  <a:pt x="2508733" y="1066800"/>
                </a:lnTo>
                <a:lnTo>
                  <a:pt x="0" y="1067346"/>
                </a:lnTo>
                <a:lnTo>
                  <a:pt x="2538" y="0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2679274" y="533400"/>
            <a:ext cx="7570580" cy="762000"/>
          </a:xfrm>
          <a:prstGeom prst="parallelogram">
            <a:avLst>
              <a:gd name="adj" fmla="val 56011"/>
            </a:avLst>
          </a:prstGeom>
          <a:solidFill>
            <a:srgbClr val="919A7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2" name="Right Triangle 9"/>
          <p:cNvSpPr/>
          <p:nvPr/>
        </p:nvSpPr>
        <p:spPr>
          <a:xfrm>
            <a:off x="-8861" y="-21265"/>
            <a:ext cx="2977117" cy="5266660"/>
          </a:xfrm>
          <a:custGeom>
            <a:avLst/>
            <a:gdLst>
              <a:gd name="connsiteX0" fmla="*/ 0 w 4573535"/>
              <a:gd name="connsiteY0" fmla="*/ 3810000 h 3810000"/>
              <a:gd name="connsiteX1" fmla="*/ 0 w 4573535"/>
              <a:gd name="connsiteY1" fmla="*/ 0 h 3810000"/>
              <a:gd name="connsiteX2" fmla="*/ 4573535 w 4573535"/>
              <a:gd name="connsiteY2" fmla="*/ 3810000 h 3810000"/>
              <a:gd name="connsiteX3" fmla="*/ 0 w 4573535"/>
              <a:gd name="connsiteY3" fmla="*/ 3810000 h 3810000"/>
              <a:gd name="connsiteX0" fmla="*/ 2870791 w 4573535"/>
              <a:gd name="connsiteY0" fmla="*/ 14177 h 3810000"/>
              <a:gd name="connsiteX1" fmla="*/ 0 w 4573535"/>
              <a:gd name="connsiteY1" fmla="*/ 0 h 3810000"/>
              <a:gd name="connsiteX2" fmla="*/ 4573535 w 4573535"/>
              <a:gd name="connsiteY2" fmla="*/ 3810000 h 3810000"/>
              <a:gd name="connsiteX3" fmla="*/ 2870791 w 4573535"/>
              <a:gd name="connsiteY3" fmla="*/ 14177 h 3810000"/>
              <a:gd name="connsiteX0" fmla="*/ 2954317 w 2954317"/>
              <a:gd name="connsiteY0" fmla="*/ 14177 h 5245395"/>
              <a:gd name="connsiteX1" fmla="*/ 83526 w 2954317"/>
              <a:gd name="connsiteY1" fmla="*/ 0 h 5245395"/>
              <a:gd name="connsiteX2" fmla="*/ 0 w 2954317"/>
              <a:gd name="connsiteY2" fmla="*/ 5245395 h 5245395"/>
              <a:gd name="connsiteX3" fmla="*/ 2954317 w 2954317"/>
              <a:gd name="connsiteY3" fmla="*/ 14177 h 5245395"/>
              <a:gd name="connsiteX0" fmla="*/ 2954317 w 2954317"/>
              <a:gd name="connsiteY0" fmla="*/ 0 h 5252483"/>
              <a:gd name="connsiteX1" fmla="*/ 83526 w 2954317"/>
              <a:gd name="connsiteY1" fmla="*/ 7088 h 5252483"/>
              <a:gd name="connsiteX2" fmla="*/ 0 w 2954317"/>
              <a:gd name="connsiteY2" fmla="*/ 5252483 h 5252483"/>
              <a:gd name="connsiteX3" fmla="*/ 2954317 w 2954317"/>
              <a:gd name="connsiteY3" fmla="*/ 0 h 5252483"/>
              <a:gd name="connsiteX0" fmla="*/ 2955852 w 2955852"/>
              <a:gd name="connsiteY0" fmla="*/ 14177 h 5266660"/>
              <a:gd name="connsiteX1" fmla="*/ 0 w 2955852"/>
              <a:gd name="connsiteY1" fmla="*/ 0 h 5266660"/>
              <a:gd name="connsiteX2" fmla="*/ 1535 w 2955852"/>
              <a:gd name="connsiteY2" fmla="*/ 5266660 h 5266660"/>
              <a:gd name="connsiteX3" fmla="*/ 2955852 w 2955852"/>
              <a:gd name="connsiteY3" fmla="*/ 14177 h 5266660"/>
              <a:gd name="connsiteX0" fmla="*/ 2977117 w 2977117"/>
              <a:gd name="connsiteY0" fmla="*/ 3544 h 5266660"/>
              <a:gd name="connsiteX1" fmla="*/ 0 w 2977117"/>
              <a:gd name="connsiteY1" fmla="*/ 0 h 5266660"/>
              <a:gd name="connsiteX2" fmla="*/ 1535 w 2977117"/>
              <a:gd name="connsiteY2" fmla="*/ 5266660 h 5266660"/>
              <a:gd name="connsiteX3" fmla="*/ 2977117 w 2977117"/>
              <a:gd name="connsiteY3" fmla="*/ 3544 h 526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117" h="5266660">
                <a:moveTo>
                  <a:pt x="2977117" y="3544"/>
                </a:moveTo>
                <a:lnTo>
                  <a:pt x="0" y="0"/>
                </a:lnTo>
                <a:cubicBezTo>
                  <a:pt x="512" y="1755553"/>
                  <a:pt x="1023" y="3511107"/>
                  <a:pt x="1535" y="5266660"/>
                </a:cubicBezTo>
                <a:lnTo>
                  <a:pt x="2977117" y="354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3" name="Right Triangle 9"/>
          <p:cNvSpPr/>
          <p:nvPr/>
        </p:nvSpPr>
        <p:spPr>
          <a:xfrm rot="10800000">
            <a:off x="9220200" y="1591340"/>
            <a:ext cx="2977117" cy="5266660"/>
          </a:xfrm>
          <a:custGeom>
            <a:avLst/>
            <a:gdLst>
              <a:gd name="connsiteX0" fmla="*/ 0 w 4573535"/>
              <a:gd name="connsiteY0" fmla="*/ 3810000 h 3810000"/>
              <a:gd name="connsiteX1" fmla="*/ 0 w 4573535"/>
              <a:gd name="connsiteY1" fmla="*/ 0 h 3810000"/>
              <a:gd name="connsiteX2" fmla="*/ 4573535 w 4573535"/>
              <a:gd name="connsiteY2" fmla="*/ 3810000 h 3810000"/>
              <a:gd name="connsiteX3" fmla="*/ 0 w 4573535"/>
              <a:gd name="connsiteY3" fmla="*/ 3810000 h 3810000"/>
              <a:gd name="connsiteX0" fmla="*/ 2870791 w 4573535"/>
              <a:gd name="connsiteY0" fmla="*/ 14177 h 3810000"/>
              <a:gd name="connsiteX1" fmla="*/ 0 w 4573535"/>
              <a:gd name="connsiteY1" fmla="*/ 0 h 3810000"/>
              <a:gd name="connsiteX2" fmla="*/ 4573535 w 4573535"/>
              <a:gd name="connsiteY2" fmla="*/ 3810000 h 3810000"/>
              <a:gd name="connsiteX3" fmla="*/ 2870791 w 4573535"/>
              <a:gd name="connsiteY3" fmla="*/ 14177 h 3810000"/>
              <a:gd name="connsiteX0" fmla="*/ 2954317 w 2954317"/>
              <a:gd name="connsiteY0" fmla="*/ 14177 h 5245395"/>
              <a:gd name="connsiteX1" fmla="*/ 83526 w 2954317"/>
              <a:gd name="connsiteY1" fmla="*/ 0 h 5245395"/>
              <a:gd name="connsiteX2" fmla="*/ 0 w 2954317"/>
              <a:gd name="connsiteY2" fmla="*/ 5245395 h 5245395"/>
              <a:gd name="connsiteX3" fmla="*/ 2954317 w 2954317"/>
              <a:gd name="connsiteY3" fmla="*/ 14177 h 5245395"/>
              <a:gd name="connsiteX0" fmla="*/ 2954317 w 2954317"/>
              <a:gd name="connsiteY0" fmla="*/ 0 h 5252483"/>
              <a:gd name="connsiteX1" fmla="*/ 83526 w 2954317"/>
              <a:gd name="connsiteY1" fmla="*/ 7088 h 5252483"/>
              <a:gd name="connsiteX2" fmla="*/ 0 w 2954317"/>
              <a:gd name="connsiteY2" fmla="*/ 5252483 h 5252483"/>
              <a:gd name="connsiteX3" fmla="*/ 2954317 w 2954317"/>
              <a:gd name="connsiteY3" fmla="*/ 0 h 5252483"/>
              <a:gd name="connsiteX0" fmla="*/ 2955852 w 2955852"/>
              <a:gd name="connsiteY0" fmla="*/ 14177 h 5266660"/>
              <a:gd name="connsiteX1" fmla="*/ 0 w 2955852"/>
              <a:gd name="connsiteY1" fmla="*/ 0 h 5266660"/>
              <a:gd name="connsiteX2" fmla="*/ 1535 w 2955852"/>
              <a:gd name="connsiteY2" fmla="*/ 5266660 h 5266660"/>
              <a:gd name="connsiteX3" fmla="*/ 2955852 w 2955852"/>
              <a:gd name="connsiteY3" fmla="*/ 14177 h 5266660"/>
              <a:gd name="connsiteX0" fmla="*/ 2977117 w 2977117"/>
              <a:gd name="connsiteY0" fmla="*/ 3544 h 5266660"/>
              <a:gd name="connsiteX1" fmla="*/ 0 w 2977117"/>
              <a:gd name="connsiteY1" fmla="*/ 0 h 5266660"/>
              <a:gd name="connsiteX2" fmla="*/ 1535 w 2977117"/>
              <a:gd name="connsiteY2" fmla="*/ 5266660 h 5266660"/>
              <a:gd name="connsiteX3" fmla="*/ 2977117 w 2977117"/>
              <a:gd name="connsiteY3" fmla="*/ 3544 h 526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117" h="5266660">
                <a:moveTo>
                  <a:pt x="2977117" y="3544"/>
                </a:moveTo>
                <a:lnTo>
                  <a:pt x="0" y="0"/>
                </a:lnTo>
                <a:cubicBezTo>
                  <a:pt x="512" y="1755553"/>
                  <a:pt x="1023" y="3511107"/>
                  <a:pt x="1535" y="5266660"/>
                </a:cubicBezTo>
                <a:lnTo>
                  <a:pt x="2977117" y="354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0" name="Freeform 5"/>
          <p:cNvSpPr>
            <a:spLocks/>
          </p:cNvSpPr>
          <p:nvPr/>
        </p:nvSpPr>
        <p:spPr bwMode="auto">
          <a:xfrm>
            <a:off x="410948" y="5348386"/>
            <a:ext cx="3897062" cy="1563235"/>
          </a:xfrm>
          <a:custGeom>
            <a:avLst/>
            <a:gdLst>
              <a:gd name="T0" fmla="*/ 289 w 1172"/>
              <a:gd name="T1" fmla="*/ 0 h 1018"/>
              <a:gd name="T2" fmla="*/ 880 w 1172"/>
              <a:gd name="T3" fmla="*/ 0 h 1018"/>
              <a:gd name="T4" fmla="*/ 1172 w 1172"/>
              <a:gd name="T5" fmla="*/ 506 h 1018"/>
              <a:gd name="T6" fmla="*/ 883 w 1172"/>
              <a:gd name="T7" fmla="*/ 1018 h 1018"/>
              <a:gd name="T8" fmla="*/ 289 w 1172"/>
              <a:gd name="T9" fmla="*/ 1018 h 1018"/>
              <a:gd name="T10" fmla="*/ 0 w 1172"/>
              <a:gd name="T11" fmla="*/ 506 h 1018"/>
              <a:gd name="T12" fmla="*/ 289 w 1172"/>
              <a:gd name="T13" fmla="*/ 0 h 1018"/>
              <a:gd name="connsiteX0" fmla="*/ 2390 w 9924"/>
              <a:gd name="connsiteY0" fmla="*/ 0 h 10000"/>
              <a:gd name="connsiteX1" fmla="*/ 7433 w 9924"/>
              <a:gd name="connsiteY1" fmla="*/ 0 h 10000"/>
              <a:gd name="connsiteX2" fmla="*/ 9924 w 9924"/>
              <a:gd name="connsiteY2" fmla="*/ 4971 h 10000"/>
              <a:gd name="connsiteX3" fmla="*/ 7458 w 9924"/>
              <a:gd name="connsiteY3" fmla="*/ 10000 h 10000"/>
              <a:gd name="connsiteX4" fmla="*/ 2390 w 9924"/>
              <a:gd name="connsiteY4" fmla="*/ 10000 h 10000"/>
              <a:gd name="connsiteX5" fmla="*/ 0 w 9924"/>
              <a:gd name="connsiteY5" fmla="*/ 4927 h 10000"/>
              <a:gd name="connsiteX6" fmla="*/ 2390 w 9924"/>
              <a:gd name="connsiteY6" fmla="*/ 0 h 10000"/>
              <a:gd name="connsiteX0" fmla="*/ 2408 w 10000"/>
              <a:gd name="connsiteY0" fmla="*/ 0 h 10000"/>
              <a:gd name="connsiteX1" fmla="*/ 7490 w 10000"/>
              <a:gd name="connsiteY1" fmla="*/ 0 h 10000"/>
              <a:gd name="connsiteX2" fmla="*/ 10000 w 10000"/>
              <a:gd name="connsiteY2" fmla="*/ 4971 h 10000"/>
              <a:gd name="connsiteX3" fmla="*/ 2408 w 10000"/>
              <a:gd name="connsiteY3" fmla="*/ 10000 h 10000"/>
              <a:gd name="connsiteX4" fmla="*/ 0 w 10000"/>
              <a:gd name="connsiteY4" fmla="*/ 4927 h 10000"/>
              <a:gd name="connsiteX5" fmla="*/ 2408 w 10000"/>
              <a:gd name="connsiteY5" fmla="*/ 0 h 10000"/>
              <a:gd name="connsiteX0" fmla="*/ 2408 w 10000"/>
              <a:gd name="connsiteY0" fmla="*/ 0 h 4971"/>
              <a:gd name="connsiteX1" fmla="*/ 7490 w 10000"/>
              <a:gd name="connsiteY1" fmla="*/ 0 h 4971"/>
              <a:gd name="connsiteX2" fmla="*/ 10000 w 10000"/>
              <a:gd name="connsiteY2" fmla="*/ 4971 h 4971"/>
              <a:gd name="connsiteX3" fmla="*/ 0 w 10000"/>
              <a:gd name="connsiteY3" fmla="*/ 4927 h 4971"/>
              <a:gd name="connsiteX4" fmla="*/ 2408 w 10000"/>
              <a:gd name="connsiteY4" fmla="*/ 0 h 4971"/>
              <a:gd name="connsiteX0" fmla="*/ 2408 w 9754"/>
              <a:gd name="connsiteY0" fmla="*/ 0 h 9911"/>
              <a:gd name="connsiteX1" fmla="*/ 7490 w 9754"/>
              <a:gd name="connsiteY1" fmla="*/ 0 h 9911"/>
              <a:gd name="connsiteX2" fmla="*/ 9754 w 9754"/>
              <a:gd name="connsiteY2" fmla="*/ 9118 h 9911"/>
              <a:gd name="connsiteX3" fmla="*/ 0 w 9754"/>
              <a:gd name="connsiteY3" fmla="*/ 9911 h 9911"/>
              <a:gd name="connsiteX4" fmla="*/ 2408 w 9754"/>
              <a:gd name="connsiteY4" fmla="*/ 0 h 9911"/>
              <a:gd name="connsiteX0" fmla="*/ 2267 w 9798"/>
              <a:gd name="connsiteY0" fmla="*/ 0 h 9200"/>
              <a:gd name="connsiteX1" fmla="*/ 7477 w 9798"/>
              <a:gd name="connsiteY1" fmla="*/ 0 h 9200"/>
              <a:gd name="connsiteX2" fmla="*/ 9798 w 9798"/>
              <a:gd name="connsiteY2" fmla="*/ 9200 h 9200"/>
              <a:gd name="connsiteX3" fmla="*/ 0 w 9798"/>
              <a:gd name="connsiteY3" fmla="*/ 9110 h 9200"/>
              <a:gd name="connsiteX4" fmla="*/ 2267 w 9798"/>
              <a:gd name="connsiteY4" fmla="*/ 0 h 9200"/>
              <a:gd name="connsiteX0" fmla="*/ 2314 w 10000"/>
              <a:gd name="connsiteY0" fmla="*/ 0 h 9902"/>
              <a:gd name="connsiteX1" fmla="*/ 7631 w 10000"/>
              <a:gd name="connsiteY1" fmla="*/ 0 h 9902"/>
              <a:gd name="connsiteX2" fmla="*/ 10000 w 10000"/>
              <a:gd name="connsiteY2" fmla="*/ 9871 h 9902"/>
              <a:gd name="connsiteX3" fmla="*/ 0 w 10000"/>
              <a:gd name="connsiteY3" fmla="*/ 9902 h 9902"/>
              <a:gd name="connsiteX4" fmla="*/ 2314 w 10000"/>
              <a:gd name="connsiteY4" fmla="*/ 0 h 9902"/>
              <a:gd name="connsiteX0" fmla="*/ 2314 w 10000"/>
              <a:gd name="connsiteY0" fmla="*/ 0 h 10099"/>
              <a:gd name="connsiteX1" fmla="*/ 7631 w 10000"/>
              <a:gd name="connsiteY1" fmla="*/ 0 h 10099"/>
              <a:gd name="connsiteX2" fmla="*/ 10000 w 10000"/>
              <a:gd name="connsiteY2" fmla="*/ 10099 h 10099"/>
              <a:gd name="connsiteX3" fmla="*/ 0 w 10000"/>
              <a:gd name="connsiteY3" fmla="*/ 10000 h 10099"/>
              <a:gd name="connsiteX4" fmla="*/ 2314 w 10000"/>
              <a:gd name="connsiteY4" fmla="*/ 0 h 10099"/>
              <a:gd name="connsiteX0" fmla="*/ 2314 w 10000"/>
              <a:gd name="connsiteY0" fmla="*/ 0 h 10130"/>
              <a:gd name="connsiteX1" fmla="*/ 7631 w 10000"/>
              <a:gd name="connsiteY1" fmla="*/ 0 h 10130"/>
              <a:gd name="connsiteX2" fmla="*/ 10000 w 10000"/>
              <a:gd name="connsiteY2" fmla="*/ 10099 h 10130"/>
              <a:gd name="connsiteX3" fmla="*/ 0 w 10000"/>
              <a:gd name="connsiteY3" fmla="*/ 10130 h 10130"/>
              <a:gd name="connsiteX4" fmla="*/ 2314 w 10000"/>
              <a:gd name="connsiteY4" fmla="*/ 0 h 1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30">
                <a:moveTo>
                  <a:pt x="2314" y="0"/>
                </a:moveTo>
                <a:lnTo>
                  <a:pt x="7631" y="0"/>
                </a:lnTo>
                <a:lnTo>
                  <a:pt x="10000" y="10099"/>
                </a:lnTo>
                <a:lnTo>
                  <a:pt x="0" y="10130"/>
                </a:lnTo>
                <a:lnTo>
                  <a:pt x="2314" y="0"/>
                </a:lnTo>
                <a:close/>
              </a:path>
            </a:pathLst>
          </a:custGeom>
          <a:solidFill>
            <a:schemeClr val="accent2">
              <a:alpha val="5000"/>
            </a:schemeClr>
          </a:solidFill>
          <a:ln w="19050">
            <a:solidFill>
              <a:schemeClr val="accent2">
                <a:alpha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9978899" y="3450948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2" name="Subtitle 2"/>
          <p:cNvSpPr>
            <a:spLocks noGrp="1"/>
          </p:cNvSpPr>
          <p:nvPr>
            <p:ph type="subTitle" idx="1"/>
          </p:nvPr>
        </p:nvSpPr>
        <p:spPr>
          <a:xfrm>
            <a:off x="152400" y="5867400"/>
            <a:ext cx="8109876" cy="84280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Jeffrey S. White</a:t>
            </a:r>
          </a:p>
          <a:p>
            <a:pPr algn="l">
              <a:spcBef>
                <a:spcPts val="0"/>
              </a:spcBef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Principal Deputy</a:t>
            </a:r>
            <a:r>
              <a:rPr lang="en-US" sz="1400" b="1" dirty="0"/>
              <a:t>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Assistant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Secretary of the Army (Acquisition, Logistics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Technology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l">
              <a:spcBef>
                <a:spcPts val="0"/>
              </a:spcBef>
            </a:pPr>
            <a:endParaRPr lang="en-US" sz="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December 10, 2019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4" name="Hexagon 93"/>
          <p:cNvSpPr/>
          <p:nvPr/>
        </p:nvSpPr>
        <p:spPr>
          <a:xfrm>
            <a:off x="11093481" y="4102091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6" name="Hexagon 95"/>
          <p:cNvSpPr/>
          <p:nvPr/>
        </p:nvSpPr>
        <p:spPr>
          <a:xfrm>
            <a:off x="9979331" y="4724400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8" name="Hexagon 97"/>
          <p:cNvSpPr/>
          <p:nvPr/>
        </p:nvSpPr>
        <p:spPr>
          <a:xfrm>
            <a:off x="9978899" y="5978116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0" name="Hexagon 99"/>
          <p:cNvSpPr/>
          <p:nvPr/>
        </p:nvSpPr>
        <p:spPr>
          <a:xfrm>
            <a:off x="8861339" y="5361898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Hexagon 101"/>
          <p:cNvSpPr/>
          <p:nvPr/>
        </p:nvSpPr>
        <p:spPr>
          <a:xfrm>
            <a:off x="1269312" y="2585336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3" name="Hexagon 102"/>
          <p:cNvSpPr/>
          <p:nvPr/>
        </p:nvSpPr>
        <p:spPr>
          <a:xfrm>
            <a:off x="148437" y="3219676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4" name="Hexagon 103"/>
          <p:cNvSpPr/>
          <p:nvPr/>
        </p:nvSpPr>
        <p:spPr>
          <a:xfrm>
            <a:off x="166815" y="1941822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1526004" cy="1970276"/>
          </a:xfrm>
          <a:prstGeom prst="rect">
            <a:avLst/>
          </a:prstGeom>
        </p:spPr>
      </p:pic>
      <p:sp>
        <p:nvSpPr>
          <p:cNvPr id="72" name="Rectangle 2"/>
          <p:cNvSpPr/>
          <p:nvPr/>
        </p:nvSpPr>
        <p:spPr>
          <a:xfrm>
            <a:off x="4996233" y="1374941"/>
            <a:ext cx="6961035" cy="453859"/>
          </a:xfrm>
          <a:custGeom>
            <a:avLst/>
            <a:gdLst>
              <a:gd name="connsiteX0" fmla="*/ 0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0 w 9448800"/>
              <a:gd name="connsiteY4" fmla="*/ 0 h 1066800"/>
              <a:gd name="connsiteX0" fmla="*/ 546410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546410 w 9448800"/>
              <a:gd name="connsiteY4" fmla="*/ 0 h 1066800"/>
              <a:gd name="connsiteX0" fmla="*/ 601828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601828 w 9448800"/>
              <a:gd name="connsiteY4" fmla="*/ 0 h 1066800"/>
              <a:gd name="connsiteX0" fmla="*/ 579526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579526 w 9448800"/>
              <a:gd name="connsiteY4" fmla="*/ 0 h 1066800"/>
              <a:gd name="connsiteX0" fmla="*/ 615210 w 9484484"/>
              <a:gd name="connsiteY0" fmla="*/ 0 h 1066800"/>
              <a:gd name="connsiteX1" fmla="*/ 9484484 w 9484484"/>
              <a:gd name="connsiteY1" fmla="*/ 0 h 1066800"/>
              <a:gd name="connsiteX2" fmla="*/ 9484484 w 9484484"/>
              <a:gd name="connsiteY2" fmla="*/ 1066800 h 1066800"/>
              <a:gd name="connsiteX3" fmla="*/ 0 w 9484484"/>
              <a:gd name="connsiteY3" fmla="*/ 1066800 h 1066800"/>
              <a:gd name="connsiteX4" fmla="*/ 615210 w 9484484"/>
              <a:gd name="connsiteY4" fmla="*/ 0 h 1066800"/>
              <a:gd name="connsiteX0" fmla="*/ 601828 w 9484484"/>
              <a:gd name="connsiteY0" fmla="*/ 0 h 1066800"/>
              <a:gd name="connsiteX1" fmla="*/ 9484484 w 9484484"/>
              <a:gd name="connsiteY1" fmla="*/ 0 h 1066800"/>
              <a:gd name="connsiteX2" fmla="*/ 9484484 w 9484484"/>
              <a:gd name="connsiteY2" fmla="*/ 1066800 h 1066800"/>
              <a:gd name="connsiteX3" fmla="*/ 0 w 9484484"/>
              <a:gd name="connsiteY3" fmla="*/ 1066800 h 1066800"/>
              <a:gd name="connsiteX4" fmla="*/ 601828 w 9484484"/>
              <a:gd name="connsiteY4" fmla="*/ 0 h 1066800"/>
              <a:gd name="connsiteX0" fmla="*/ 601828 w 9930533"/>
              <a:gd name="connsiteY0" fmla="*/ 0 h 1066800"/>
              <a:gd name="connsiteX1" fmla="*/ 9484484 w 9930533"/>
              <a:gd name="connsiteY1" fmla="*/ 0 h 1066800"/>
              <a:gd name="connsiteX2" fmla="*/ 9930533 w 9930533"/>
              <a:gd name="connsiteY2" fmla="*/ 1066800 h 1066800"/>
              <a:gd name="connsiteX3" fmla="*/ 0 w 9930533"/>
              <a:gd name="connsiteY3" fmla="*/ 1066800 h 1066800"/>
              <a:gd name="connsiteX4" fmla="*/ 601828 w 9930533"/>
              <a:gd name="connsiteY4" fmla="*/ 0 h 1066800"/>
              <a:gd name="connsiteX0" fmla="*/ 601828 w 10563922"/>
              <a:gd name="connsiteY0" fmla="*/ 0 h 1066800"/>
              <a:gd name="connsiteX1" fmla="*/ 10563922 w 10563922"/>
              <a:gd name="connsiteY1" fmla="*/ 0 h 1066800"/>
              <a:gd name="connsiteX2" fmla="*/ 9930533 w 10563922"/>
              <a:gd name="connsiteY2" fmla="*/ 1066800 h 1066800"/>
              <a:gd name="connsiteX3" fmla="*/ 0 w 10563922"/>
              <a:gd name="connsiteY3" fmla="*/ 1066800 h 1066800"/>
              <a:gd name="connsiteX4" fmla="*/ 601828 w 10563922"/>
              <a:gd name="connsiteY4" fmla="*/ 0 h 1066800"/>
              <a:gd name="connsiteX0" fmla="*/ 601828 w 10550541"/>
              <a:gd name="connsiteY0" fmla="*/ 0 h 1066800"/>
              <a:gd name="connsiteX1" fmla="*/ 10550541 w 10550541"/>
              <a:gd name="connsiteY1" fmla="*/ 0 h 1066800"/>
              <a:gd name="connsiteX2" fmla="*/ 9930533 w 10550541"/>
              <a:gd name="connsiteY2" fmla="*/ 1066800 h 1066800"/>
              <a:gd name="connsiteX3" fmla="*/ 0 w 10550541"/>
              <a:gd name="connsiteY3" fmla="*/ 1066800 h 1066800"/>
              <a:gd name="connsiteX4" fmla="*/ 601828 w 10550541"/>
              <a:gd name="connsiteY4" fmla="*/ 0 h 1066800"/>
              <a:gd name="connsiteX0" fmla="*/ 309999 w 10258712"/>
              <a:gd name="connsiteY0" fmla="*/ 0 h 1066800"/>
              <a:gd name="connsiteX1" fmla="*/ 10258712 w 10258712"/>
              <a:gd name="connsiteY1" fmla="*/ 0 h 1066800"/>
              <a:gd name="connsiteX2" fmla="*/ 9638704 w 10258712"/>
              <a:gd name="connsiteY2" fmla="*/ 1066800 h 1066800"/>
              <a:gd name="connsiteX3" fmla="*/ 0 w 10258712"/>
              <a:gd name="connsiteY3" fmla="*/ 1066800 h 1066800"/>
              <a:gd name="connsiteX4" fmla="*/ 309999 w 10258712"/>
              <a:gd name="connsiteY4" fmla="*/ 0 h 1066800"/>
              <a:gd name="connsiteX0" fmla="*/ 339182 w 10287895"/>
              <a:gd name="connsiteY0" fmla="*/ 0 h 1066800"/>
              <a:gd name="connsiteX1" fmla="*/ 10287895 w 10287895"/>
              <a:gd name="connsiteY1" fmla="*/ 0 h 1066800"/>
              <a:gd name="connsiteX2" fmla="*/ 9667887 w 10287895"/>
              <a:gd name="connsiteY2" fmla="*/ 1066800 h 1066800"/>
              <a:gd name="connsiteX3" fmla="*/ 0 w 10287895"/>
              <a:gd name="connsiteY3" fmla="*/ 1066800 h 1066800"/>
              <a:gd name="connsiteX4" fmla="*/ 339182 w 10287895"/>
              <a:gd name="connsiteY4" fmla="*/ 0 h 1066800"/>
              <a:gd name="connsiteX0" fmla="*/ 358638 w 10287895"/>
              <a:gd name="connsiteY0" fmla="*/ 0 h 1066800"/>
              <a:gd name="connsiteX1" fmla="*/ 10287895 w 10287895"/>
              <a:gd name="connsiteY1" fmla="*/ 0 h 1066800"/>
              <a:gd name="connsiteX2" fmla="*/ 9667887 w 10287895"/>
              <a:gd name="connsiteY2" fmla="*/ 1066800 h 1066800"/>
              <a:gd name="connsiteX3" fmla="*/ 0 w 10287895"/>
              <a:gd name="connsiteY3" fmla="*/ 1066800 h 1066800"/>
              <a:gd name="connsiteX4" fmla="*/ 358638 w 10287895"/>
              <a:gd name="connsiteY4" fmla="*/ 0 h 1066800"/>
              <a:gd name="connsiteX0" fmla="*/ 358638 w 9667887"/>
              <a:gd name="connsiteY0" fmla="*/ 0 h 1066800"/>
              <a:gd name="connsiteX1" fmla="*/ 7106950 w 9667887"/>
              <a:gd name="connsiteY1" fmla="*/ 0 h 1066800"/>
              <a:gd name="connsiteX2" fmla="*/ 9667887 w 9667887"/>
              <a:gd name="connsiteY2" fmla="*/ 1066800 h 1066800"/>
              <a:gd name="connsiteX3" fmla="*/ 0 w 9667887"/>
              <a:gd name="connsiteY3" fmla="*/ 1066800 h 1066800"/>
              <a:gd name="connsiteX4" fmla="*/ 358638 w 9667887"/>
              <a:gd name="connsiteY4" fmla="*/ 0 h 1066800"/>
              <a:gd name="connsiteX0" fmla="*/ 358638 w 7106950"/>
              <a:gd name="connsiteY0" fmla="*/ 0 h 1099798"/>
              <a:gd name="connsiteX1" fmla="*/ 7106950 w 7106950"/>
              <a:gd name="connsiteY1" fmla="*/ 0 h 1099798"/>
              <a:gd name="connsiteX2" fmla="*/ 6778772 w 7106950"/>
              <a:gd name="connsiteY2" fmla="*/ 1099798 h 1099798"/>
              <a:gd name="connsiteX3" fmla="*/ 0 w 7106950"/>
              <a:gd name="connsiteY3" fmla="*/ 1066800 h 1099798"/>
              <a:gd name="connsiteX4" fmla="*/ 358638 w 7106950"/>
              <a:gd name="connsiteY4" fmla="*/ 0 h 1099798"/>
              <a:gd name="connsiteX0" fmla="*/ 358638 w 7106950"/>
              <a:gd name="connsiteY0" fmla="*/ 0 h 1066800"/>
              <a:gd name="connsiteX1" fmla="*/ 7106950 w 7106950"/>
              <a:gd name="connsiteY1" fmla="*/ 0 h 1066800"/>
              <a:gd name="connsiteX2" fmla="*/ 6778772 w 7106950"/>
              <a:gd name="connsiteY2" fmla="*/ 1066800 h 1066800"/>
              <a:gd name="connsiteX3" fmla="*/ 0 w 7106950"/>
              <a:gd name="connsiteY3" fmla="*/ 1066800 h 1066800"/>
              <a:gd name="connsiteX4" fmla="*/ 358638 w 7106950"/>
              <a:gd name="connsiteY4" fmla="*/ 0 h 1066800"/>
              <a:gd name="connsiteX0" fmla="*/ 358638 w 7106950"/>
              <a:gd name="connsiteY0" fmla="*/ 0 h 1066800"/>
              <a:gd name="connsiteX1" fmla="*/ 7106950 w 7106950"/>
              <a:gd name="connsiteY1" fmla="*/ 0 h 1066800"/>
              <a:gd name="connsiteX2" fmla="*/ 6730134 w 7106950"/>
              <a:gd name="connsiteY2" fmla="*/ 1066800 h 1066800"/>
              <a:gd name="connsiteX3" fmla="*/ 0 w 7106950"/>
              <a:gd name="connsiteY3" fmla="*/ 1066800 h 1066800"/>
              <a:gd name="connsiteX4" fmla="*/ 358638 w 7106950"/>
              <a:gd name="connsiteY4" fmla="*/ 0 h 1066800"/>
              <a:gd name="connsiteX0" fmla="*/ 358638 w 7126405"/>
              <a:gd name="connsiteY0" fmla="*/ 0 h 1066800"/>
              <a:gd name="connsiteX1" fmla="*/ 7126405 w 7126405"/>
              <a:gd name="connsiteY1" fmla="*/ 0 h 1066800"/>
              <a:gd name="connsiteX2" fmla="*/ 6730134 w 7126405"/>
              <a:gd name="connsiteY2" fmla="*/ 1066800 h 1066800"/>
              <a:gd name="connsiteX3" fmla="*/ 0 w 7126405"/>
              <a:gd name="connsiteY3" fmla="*/ 1066800 h 1066800"/>
              <a:gd name="connsiteX4" fmla="*/ 358638 w 7126405"/>
              <a:gd name="connsiteY4" fmla="*/ 0 h 1066800"/>
              <a:gd name="connsiteX0" fmla="*/ 358638 w 7126405"/>
              <a:gd name="connsiteY0" fmla="*/ 0 h 1066800"/>
              <a:gd name="connsiteX1" fmla="*/ 7126405 w 7126405"/>
              <a:gd name="connsiteY1" fmla="*/ 0 h 1066800"/>
              <a:gd name="connsiteX2" fmla="*/ 6730134 w 7126405"/>
              <a:gd name="connsiteY2" fmla="*/ 1066800 h 1066800"/>
              <a:gd name="connsiteX3" fmla="*/ 0 w 7126405"/>
              <a:gd name="connsiteY3" fmla="*/ 1066800 h 1066800"/>
              <a:gd name="connsiteX4" fmla="*/ 358638 w 7126405"/>
              <a:gd name="connsiteY4" fmla="*/ 0 h 1066800"/>
              <a:gd name="connsiteX0" fmla="*/ 358638 w 7077767"/>
              <a:gd name="connsiteY0" fmla="*/ 0 h 1066800"/>
              <a:gd name="connsiteX1" fmla="*/ 7077767 w 7077767"/>
              <a:gd name="connsiteY1" fmla="*/ 0 h 1066800"/>
              <a:gd name="connsiteX2" fmla="*/ 6730134 w 7077767"/>
              <a:gd name="connsiteY2" fmla="*/ 1066800 h 1066800"/>
              <a:gd name="connsiteX3" fmla="*/ 0 w 7077767"/>
              <a:gd name="connsiteY3" fmla="*/ 1066800 h 1066800"/>
              <a:gd name="connsiteX4" fmla="*/ 358638 w 7077767"/>
              <a:gd name="connsiteY4" fmla="*/ 0 h 1066800"/>
              <a:gd name="connsiteX0" fmla="*/ 241906 w 6961035"/>
              <a:gd name="connsiteY0" fmla="*/ 0 h 1066800"/>
              <a:gd name="connsiteX1" fmla="*/ 6961035 w 6961035"/>
              <a:gd name="connsiteY1" fmla="*/ 0 h 1066800"/>
              <a:gd name="connsiteX2" fmla="*/ 6613402 w 6961035"/>
              <a:gd name="connsiteY2" fmla="*/ 1066800 h 1066800"/>
              <a:gd name="connsiteX3" fmla="*/ 0 w 6961035"/>
              <a:gd name="connsiteY3" fmla="*/ 753311 h 1066800"/>
              <a:gd name="connsiteX4" fmla="*/ 241906 w 6961035"/>
              <a:gd name="connsiteY4" fmla="*/ 0 h 1066800"/>
              <a:gd name="connsiteX0" fmla="*/ 241906 w 6961035"/>
              <a:gd name="connsiteY0" fmla="*/ 0 h 901804"/>
              <a:gd name="connsiteX1" fmla="*/ 6961035 w 6961035"/>
              <a:gd name="connsiteY1" fmla="*/ 0 h 901804"/>
              <a:gd name="connsiteX2" fmla="*/ 6681496 w 6961035"/>
              <a:gd name="connsiteY2" fmla="*/ 901804 h 901804"/>
              <a:gd name="connsiteX3" fmla="*/ 0 w 6961035"/>
              <a:gd name="connsiteY3" fmla="*/ 753311 h 901804"/>
              <a:gd name="connsiteX4" fmla="*/ 241906 w 6961035"/>
              <a:gd name="connsiteY4" fmla="*/ 0 h 901804"/>
              <a:gd name="connsiteX0" fmla="*/ 241906 w 6961035"/>
              <a:gd name="connsiteY0" fmla="*/ 0 h 769809"/>
              <a:gd name="connsiteX1" fmla="*/ 6961035 w 6961035"/>
              <a:gd name="connsiteY1" fmla="*/ 0 h 769809"/>
              <a:gd name="connsiteX2" fmla="*/ 6730134 w 6961035"/>
              <a:gd name="connsiteY2" fmla="*/ 769809 h 769809"/>
              <a:gd name="connsiteX3" fmla="*/ 0 w 6961035"/>
              <a:gd name="connsiteY3" fmla="*/ 753311 h 769809"/>
              <a:gd name="connsiteX4" fmla="*/ 241906 w 6961035"/>
              <a:gd name="connsiteY4" fmla="*/ 0 h 769809"/>
              <a:gd name="connsiteX0" fmla="*/ 241906 w 6961035"/>
              <a:gd name="connsiteY0" fmla="*/ 0 h 769809"/>
              <a:gd name="connsiteX1" fmla="*/ 6961035 w 6961035"/>
              <a:gd name="connsiteY1" fmla="*/ 0 h 769809"/>
              <a:gd name="connsiteX2" fmla="*/ 6700951 w 6961035"/>
              <a:gd name="connsiteY2" fmla="*/ 769809 h 769809"/>
              <a:gd name="connsiteX3" fmla="*/ 0 w 6961035"/>
              <a:gd name="connsiteY3" fmla="*/ 753311 h 769809"/>
              <a:gd name="connsiteX4" fmla="*/ 241906 w 6961035"/>
              <a:gd name="connsiteY4" fmla="*/ 0 h 76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1035" h="769809">
                <a:moveTo>
                  <a:pt x="241906" y="0"/>
                </a:moveTo>
                <a:lnTo>
                  <a:pt x="6961035" y="0"/>
                </a:lnTo>
                <a:lnTo>
                  <a:pt x="6700951" y="769809"/>
                </a:lnTo>
                <a:lnTo>
                  <a:pt x="0" y="753311"/>
                </a:lnTo>
                <a:lnTo>
                  <a:pt x="241906" y="0"/>
                </a:lnTo>
                <a:close/>
              </a:path>
            </a:pathLst>
          </a:custGeom>
          <a:solidFill>
            <a:srgbClr val="919A70">
              <a:alpha val="4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236" y="69941"/>
            <a:ext cx="1377859" cy="13778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Hexagon 25"/>
          <p:cNvSpPr/>
          <p:nvPr/>
        </p:nvSpPr>
        <p:spPr>
          <a:xfrm>
            <a:off x="1784132" y="1339423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4379" y="683011"/>
            <a:ext cx="7284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</a:t>
            </a:r>
            <a:r>
              <a:rPr kumimoji="0" lang="en-US" sz="2400" b="0" i="1" u="none" strike="noStrike" kern="1200" cap="none" spc="0" normalizeH="0" baseline="0" noProof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Assistant </a:t>
            </a:r>
            <a:r>
              <a:rPr kumimoji="0" lang="en-US" sz="24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Secretary of the Army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7800" y="1381772"/>
            <a:ext cx="59504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Acquisition, Logistics and Technology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33471" y="655320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5A45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UNCLASSIFIED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" y="5112603"/>
            <a:ext cx="72845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Guard Association of the United States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kumimoji="0" lang="en-US" sz="2400" b="0" i="1" u="none" strike="noStrike" kern="1200" cap="none" spc="0" normalizeH="0" baseline="3000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kumimoji="0" lang="en-US" sz="24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Annual Industry Day</a:t>
            </a:r>
          </a:p>
        </p:txBody>
      </p:sp>
    </p:spTree>
    <p:extLst>
      <p:ext uri="{BB962C8B-B14F-4D97-AF65-F5344CB8AC3E}">
        <p14:creationId xmlns:p14="http://schemas.microsoft.com/office/powerpoint/2010/main" val="7492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1033217" y="5300417"/>
            <a:ext cx="1024183" cy="1024183"/>
          </a:xfrm>
          <a:prstGeom prst="ellipse">
            <a:avLst/>
          </a:prstGeom>
          <a:gradFill flip="none" rotWithShape="1">
            <a:gsLst>
              <a:gs pos="37000">
                <a:srgbClr val="AFABAB"/>
              </a:gs>
              <a:gs pos="99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8600" y="3508992"/>
            <a:ext cx="1024183" cy="1024183"/>
          </a:xfrm>
          <a:prstGeom prst="ellipse">
            <a:avLst/>
          </a:prstGeom>
          <a:gradFill flip="none" rotWithShape="1">
            <a:gsLst>
              <a:gs pos="37000">
                <a:srgbClr val="1F4E79"/>
              </a:gs>
              <a:gs pos="99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833794" y="2071106"/>
            <a:ext cx="1024183" cy="1024183"/>
          </a:xfrm>
          <a:prstGeom prst="ellipse">
            <a:avLst/>
          </a:prstGeom>
          <a:gradFill flip="none" rotWithShape="1">
            <a:gsLst>
              <a:gs pos="37000">
                <a:srgbClr val="2E75B6"/>
              </a:gs>
              <a:gs pos="99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876428" y="6096000"/>
            <a:ext cx="8343901" cy="723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ea typeface="Roboto" panose="020B0604020202020204" charset="0"/>
              </a:rPr>
              <a:t>Advanced manufacturing will revolutionize the way we design, develop, produce, and sustain materiel capabilities.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2266317"/>
            <a:ext cx="56737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 Cond" panose="020B0706030402020204" pitchFamily="34" charset="0"/>
                <a:ea typeface="Roboto" panose="020B0604020202020204" charset="0"/>
                <a:cs typeface="Arial" panose="020B0604020202020204" pitchFamily="34" charset="0"/>
              </a:rPr>
              <a:t>Technology is evolving rapidly and manufacturing techniques are transforming.</a:t>
            </a:r>
          </a:p>
          <a:p>
            <a:pPr marL="114300" indent="-11430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Franklin Gothic Demi Cond" panose="020B0706030402020204" pitchFamily="34" charset="0"/>
              <a:ea typeface="Roboto" panose="020B0604020202020204" charset="0"/>
              <a:cs typeface="Arial" panose="020B0604020202020204" pitchFamily="34" charset="0"/>
            </a:endParaRPr>
          </a:p>
          <a:p>
            <a:pPr marL="114300" indent="-11430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 Cond" panose="020B0706030402020204" pitchFamily="34" charset="0"/>
                <a:ea typeface="Roboto" panose="020B0604020202020204" charset="0"/>
                <a:cs typeface="Arial" panose="020B0604020202020204" pitchFamily="34" charset="0"/>
              </a:rPr>
              <a:t>Near peer adversaries are employing and heavily investing in advanced manufacturing research &amp; development.</a:t>
            </a:r>
          </a:p>
          <a:p>
            <a:pPr marL="114300" indent="-11430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Franklin Gothic Demi Cond" panose="020B0706030402020204" pitchFamily="34" charset="0"/>
              <a:ea typeface="Roboto" panose="020B0604020202020204" charset="0"/>
              <a:cs typeface="Arial" panose="020B0604020202020204" pitchFamily="34" charset="0"/>
            </a:endParaRPr>
          </a:p>
          <a:p>
            <a:pPr marL="114300" indent="-11430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 Cond" panose="020B0706030402020204" pitchFamily="34" charset="0"/>
                <a:ea typeface="Roboto" panose="020B0604020202020204" charset="0"/>
                <a:cs typeface="Arial" panose="020B0604020202020204" pitchFamily="34" charset="0"/>
              </a:rPr>
              <a:t>The Army and defense industrial base must rapidly innovate to keep pace.</a:t>
            </a:r>
          </a:p>
          <a:p>
            <a:pPr marL="114300" indent="-11430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latin typeface="Franklin Gothic Demi Cond" panose="020B0706030402020204" pitchFamily="34" charset="0"/>
              <a:ea typeface="Roboto" panose="020B0604020202020204" charset="0"/>
              <a:cs typeface="Arial" panose="020B0604020202020204" pitchFamily="34" charset="0"/>
            </a:endParaRPr>
          </a:p>
          <a:p>
            <a:pPr marL="114300" indent="-11430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Franklin Gothic Demi Cond" panose="020B0706030402020204" pitchFamily="34" charset="0"/>
                <a:ea typeface="Roboto" panose="020B0604020202020204" charset="0"/>
                <a:cs typeface="Arial" panose="020B0604020202020204" pitchFamily="34" charset="0"/>
              </a:rPr>
              <a:t>Obsolete parts, diminishing sources of supply, and sustained operations in austere environments challenge readiness.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0" y="2042160"/>
            <a:ext cx="0" cy="3749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6095998" y="1447800"/>
            <a:ext cx="6172201" cy="723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prstClr val="black"/>
                </a:solidFill>
                <a:latin typeface="Franklin Gothic Demi Cond" panose="020B0706030402020204" pitchFamily="34" charset="0"/>
                <a:ea typeface="Roboto" panose="020B0604020202020204" charset="0"/>
              </a:rPr>
              <a:t>Why </a:t>
            </a:r>
            <a:r>
              <a:rPr lang="en-US" sz="2400" b="1" dirty="0" smtClean="0">
                <a:solidFill>
                  <a:prstClr val="black"/>
                </a:solidFill>
                <a:latin typeface="Franklin Gothic Demi Cond" panose="020B0706030402020204" pitchFamily="34" charset="0"/>
                <a:ea typeface="Roboto" panose="020B0604020202020204" charset="0"/>
              </a:rPr>
              <a:t>Now</a:t>
            </a:r>
            <a:r>
              <a:rPr lang="en-US" sz="2400" b="1" dirty="0">
                <a:solidFill>
                  <a:prstClr val="black"/>
                </a:solidFill>
                <a:latin typeface="Franklin Gothic Demi Cond" panose="020B0706030402020204" pitchFamily="34" charset="0"/>
                <a:ea typeface="Roboto" panose="020B0604020202020204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3557991" y="4129933"/>
            <a:ext cx="831273" cy="831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3200399" y="3943477"/>
            <a:ext cx="2333071" cy="1221971"/>
          </a:xfrm>
          <a:prstGeom prst="rect">
            <a:avLst/>
          </a:prstGeom>
          <a:solidFill>
            <a:srgbClr val="7671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3350022" y="4049704"/>
            <a:ext cx="2060467" cy="100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3712941" y="4038600"/>
            <a:ext cx="17734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Franklin Gothic Demi Cond" panose="020B0706030402020204" pitchFamily="34" charset="0"/>
              </a:rPr>
              <a:t>Additive Manufacturing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66045" y="4289895"/>
            <a:ext cx="1822932" cy="739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en-US" sz="1000" dirty="0"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referred to as 3D printing, is the process of joining materials to make three-dimensional objects, usually layer upon layer.</a:t>
            </a:r>
            <a:endParaRPr lang="en-US" sz="900" dirty="0"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2133598"/>
            <a:ext cx="2361857" cy="11661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1"/>
          <p:cNvSpPr/>
          <p:nvPr/>
        </p:nvSpPr>
        <p:spPr>
          <a:xfrm>
            <a:off x="1415931" y="3278200"/>
            <a:ext cx="2057405" cy="20574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1117716" y="2984651"/>
          <a:ext cx="2683971" cy="262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26621" y="5529128"/>
            <a:ext cx="1030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Demi Cond" panose="020B0706030402020204" pitchFamily="34" charset="0"/>
              </a:rPr>
              <a:t>Artificial Intelligence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1544" y="3867194"/>
            <a:ext cx="947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Franklin Gothic Demi Cond" panose="020B0706030402020204" pitchFamily="34" charset="0"/>
              </a:rPr>
              <a:t>Robotics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71939" y="3469002"/>
            <a:ext cx="161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Franklin Gothic Demi Cond" panose="020B0706030402020204" pitchFamily="34" charset="0"/>
              </a:rPr>
              <a:t>Advanced Manufacturing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2275" y="2321587"/>
            <a:ext cx="94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Franklin Gothic Demi Cond" panose="020B0706030402020204" pitchFamily="34" charset="0"/>
              </a:rPr>
              <a:t>Advanced Materials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30168" y="3989294"/>
            <a:ext cx="1672784" cy="1068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950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innovative technology to improve products or processes. </a:t>
            </a:r>
            <a:r>
              <a:rPr lang="en-US" sz="950" dirty="0">
                <a:latin typeface="Franklin Gothic Medium Cond" panose="020B0606030402020204" pitchFamily="34" charset="0"/>
                <a:ea typeface="Calibri" panose="020F0502020204030204" pitchFamily="34" charset="0"/>
              </a:rPr>
              <a:t>It includes new </a:t>
            </a:r>
            <a:r>
              <a:rPr lang="en-US" sz="950" i="1" dirty="0">
                <a:latin typeface="Franklin Gothic Medium Cond" panose="020B0606030402020204" pitchFamily="34" charset="0"/>
                <a:ea typeface="Calibri" panose="020F0502020204030204" pitchFamily="34" charset="0"/>
              </a:rPr>
              <a:t>ways</a:t>
            </a:r>
            <a:r>
              <a:rPr lang="en-US" sz="950" dirty="0">
                <a:latin typeface="Franklin Gothic Medium Cond" panose="020B0606030402020204" pitchFamily="34" charset="0"/>
                <a:ea typeface="Calibri" panose="020F0502020204030204" pitchFamily="34" charset="0"/>
              </a:rPr>
              <a:t> to manufacture existing products and new </a:t>
            </a:r>
            <a:r>
              <a:rPr lang="en-US" sz="950" i="1" dirty="0">
                <a:latin typeface="Franklin Gothic Medium Cond" panose="020B0606030402020204" pitchFamily="34" charset="0"/>
                <a:ea typeface="Calibri" panose="020F0502020204030204" pitchFamily="34" charset="0"/>
              </a:rPr>
              <a:t>products</a:t>
            </a:r>
            <a:r>
              <a:rPr lang="en-US" sz="950" dirty="0">
                <a:latin typeface="Franklin Gothic Medium Cond" panose="020B0606030402020204" pitchFamily="34" charset="0"/>
                <a:ea typeface="Calibri" panose="020F0502020204030204" pitchFamily="34" charset="0"/>
              </a:rPr>
              <a:t> resulting from advances in technology</a:t>
            </a:r>
            <a:r>
              <a:rPr lang="en-US" sz="950" dirty="0" smtClean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950" dirty="0"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8369" y="2363127"/>
            <a:ext cx="2277687" cy="907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825" i="1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integrated view of everything about a system throughout its lifecycle. System data is created, modeled, analyzed, and stored continuously as systems move through the lifecycle from concept to production and sustainment to product improvement.</a:t>
            </a:r>
            <a:endParaRPr lang="en-US" sz="825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8369" y="2193040"/>
            <a:ext cx="17734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/>
              <a:t>Digital Thread</a:t>
            </a:r>
          </a:p>
        </p:txBody>
      </p:sp>
      <p:cxnSp>
        <p:nvCxnSpPr>
          <p:cNvPr id="27" name="Elbow Connector 26"/>
          <p:cNvCxnSpPr>
            <a:stCxn id="11" idx="2"/>
          </p:cNvCxnSpPr>
          <p:nvPr/>
        </p:nvCxnSpPr>
        <p:spPr>
          <a:xfrm rot="5400000">
            <a:off x="3654017" y="2854088"/>
            <a:ext cx="205464" cy="1096759"/>
          </a:xfrm>
          <a:prstGeom prst="bentConnector2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990600" y="256197"/>
            <a:ext cx="10515600" cy="10392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Advanced Manufacturing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33470" y="1064567"/>
            <a:ext cx="490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Revolutionizing Materiel Capabilities</a:t>
            </a:r>
            <a:endParaRPr lang="en-US" sz="2400" i="1" dirty="0">
              <a:latin typeface="+mj-lt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78382" y="1447800"/>
            <a:ext cx="4529107" cy="723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prstClr val="black"/>
                </a:solidFill>
                <a:latin typeface="Franklin Gothic Demi Cond" panose="020B0706030402020204" pitchFamily="34" charset="0"/>
                <a:ea typeface="Roboto" panose="020B0604020202020204" charset="0"/>
              </a:rPr>
              <a:t>What is Advanced Manufacturing?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29977" y="14458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5A45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4061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33375" y="2086249"/>
            <a:ext cx="6724650" cy="18851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latin typeface="Adobe Garamond Pro" panose="02020502060506020403" pitchFamily="18" charset="0"/>
              </a:rPr>
              <a:t>“Innovation is the result of critical and creative thinking and the conversion of new ideas into valued outcomes.”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dirty="0" smtClean="0">
                <a:latin typeface="Adobe Garamond Pro" panose="02020502060506020403" pitchFamily="18" charset="0"/>
              </a:rPr>
              <a:t>		</a:t>
            </a:r>
            <a:r>
              <a:rPr lang="en-US" sz="1400" dirty="0" smtClean="0">
                <a:latin typeface="Adobe Garamond Pro" panose="02020502060506020403" pitchFamily="18" charset="0"/>
              </a:rPr>
              <a:t>--The U.S. Army Operating Concept, 2020-2040</a:t>
            </a: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Adobe Garamond Pro" panose="02020502060506020403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>
              <a:latin typeface="Adobe Garamond Pro" panose="020205020605060204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4421" y="6611779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5A45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UNCLASSIFIED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90800" y="256197"/>
            <a:ext cx="7162800" cy="10392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Innovation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064567"/>
            <a:ext cx="543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Critical to Successful Military Operations</a:t>
            </a:r>
            <a:endParaRPr lang="en-US" sz="2400" i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740" y="2431252"/>
            <a:ext cx="5265260" cy="37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98" y="69941"/>
            <a:ext cx="11892861" cy="6734271"/>
          </a:xfrm>
          <a:custGeom>
            <a:avLst/>
            <a:gdLst>
              <a:gd name="connsiteX0" fmla="*/ 0 w 6196339"/>
              <a:gd name="connsiteY0" fmla="*/ 0 h 6879265"/>
              <a:gd name="connsiteX1" fmla="*/ 6196339 w 6196339"/>
              <a:gd name="connsiteY1" fmla="*/ 0 h 6879265"/>
              <a:gd name="connsiteX2" fmla="*/ 6196339 w 6196339"/>
              <a:gd name="connsiteY2" fmla="*/ 6879265 h 6879265"/>
              <a:gd name="connsiteX3" fmla="*/ 0 w 6196339"/>
              <a:gd name="connsiteY3" fmla="*/ 6879265 h 6879265"/>
              <a:gd name="connsiteX4" fmla="*/ 0 w 6196339"/>
              <a:gd name="connsiteY4" fmla="*/ 0 h 6879265"/>
              <a:gd name="connsiteX0" fmla="*/ 2977116 w 9173455"/>
              <a:gd name="connsiteY0" fmla="*/ 0 h 6879265"/>
              <a:gd name="connsiteX1" fmla="*/ 9173455 w 9173455"/>
              <a:gd name="connsiteY1" fmla="*/ 0 h 6879265"/>
              <a:gd name="connsiteX2" fmla="*/ 9173455 w 9173455"/>
              <a:gd name="connsiteY2" fmla="*/ 6879265 h 6879265"/>
              <a:gd name="connsiteX3" fmla="*/ 0 w 9173455"/>
              <a:gd name="connsiteY3" fmla="*/ 5252484 h 6879265"/>
              <a:gd name="connsiteX4" fmla="*/ 2977116 w 9173455"/>
              <a:gd name="connsiteY4" fmla="*/ 0 h 6879265"/>
              <a:gd name="connsiteX0" fmla="*/ 3000154 w 9196493"/>
              <a:gd name="connsiteY0" fmla="*/ 0 h 7037533"/>
              <a:gd name="connsiteX1" fmla="*/ 9196493 w 9196493"/>
              <a:gd name="connsiteY1" fmla="*/ 0 h 7037533"/>
              <a:gd name="connsiteX2" fmla="*/ 9196493 w 9196493"/>
              <a:gd name="connsiteY2" fmla="*/ 6879265 h 7037533"/>
              <a:gd name="connsiteX3" fmla="*/ 0 w 9196493"/>
              <a:gd name="connsiteY3" fmla="*/ 6911163 h 7037533"/>
              <a:gd name="connsiteX4" fmla="*/ 23038 w 9196493"/>
              <a:gd name="connsiteY4" fmla="*/ 5252484 h 7037533"/>
              <a:gd name="connsiteX5" fmla="*/ 3000154 w 9196493"/>
              <a:gd name="connsiteY5" fmla="*/ 0 h 7037533"/>
              <a:gd name="connsiteX0" fmla="*/ 3000154 w 9207126"/>
              <a:gd name="connsiteY0" fmla="*/ 0 h 7039887"/>
              <a:gd name="connsiteX1" fmla="*/ 9196493 w 9207126"/>
              <a:gd name="connsiteY1" fmla="*/ 0 h 7039887"/>
              <a:gd name="connsiteX2" fmla="*/ 9207126 w 9207126"/>
              <a:gd name="connsiteY2" fmla="*/ 6900530 h 7039887"/>
              <a:gd name="connsiteX3" fmla="*/ 0 w 9207126"/>
              <a:gd name="connsiteY3" fmla="*/ 6911163 h 7039887"/>
              <a:gd name="connsiteX4" fmla="*/ 23038 w 9207126"/>
              <a:gd name="connsiteY4" fmla="*/ 5252484 h 7039887"/>
              <a:gd name="connsiteX5" fmla="*/ 3000154 w 9207126"/>
              <a:gd name="connsiteY5" fmla="*/ 0 h 7039887"/>
              <a:gd name="connsiteX0" fmla="*/ 3000154 w 9207126"/>
              <a:gd name="connsiteY0" fmla="*/ 0 h 7114793"/>
              <a:gd name="connsiteX1" fmla="*/ 9196493 w 9207126"/>
              <a:gd name="connsiteY1" fmla="*/ 0 h 7114793"/>
              <a:gd name="connsiteX2" fmla="*/ 9207126 w 9207126"/>
              <a:gd name="connsiteY2" fmla="*/ 6900530 h 7114793"/>
              <a:gd name="connsiteX3" fmla="*/ 0 w 9207126"/>
              <a:gd name="connsiteY3" fmla="*/ 6911163 h 7114793"/>
              <a:gd name="connsiteX4" fmla="*/ 23038 w 9207126"/>
              <a:gd name="connsiteY4" fmla="*/ 5252484 h 7114793"/>
              <a:gd name="connsiteX5" fmla="*/ 3000154 w 9207126"/>
              <a:gd name="connsiteY5" fmla="*/ 0 h 7114793"/>
              <a:gd name="connsiteX0" fmla="*/ 3000154 w 9207126"/>
              <a:gd name="connsiteY0" fmla="*/ 0 h 6911163"/>
              <a:gd name="connsiteX1" fmla="*/ 9196493 w 9207126"/>
              <a:gd name="connsiteY1" fmla="*/ 0 h 6911163"/>
              <a:gd name="connsiteX2" fmla="*/ 9207126 w 9207126"/>
              <a:gd name="connsiteY2" fmla="*/ 6900530 h 6911163"/>
              <a:gd name="connsiteX3" fmla="*/ 0 w 9207126"/>
              <a:gd name="connsiteY3" fmla="*/ 6911163 h 6911163"/>
              <a:gd name="connsiteX4" fmla="*/ 23038 w 9207126"/>
              <a:gd name="connsiteY4" fmla="*/ 5252484 h 6911163"/>
              <a:gd name="connsiteX5" fmla="*/ 3000154 w 9207126"/>
              <a:gd name="connsiteY5" fmla="*/ 0 h 6911163"/>
              <a:gd name="connsiteX0" fmla="*/ 3000154 w 12206177"/>
              <a:gd name="connsiteY0" fmla="*/ 0 h 6911163"/>
              <a:gd name="connsiteX1" fmla="*/ 9196493 w 12206177"/>
              <a:gd name="connsiteY1" fmla="*/ 0 h 6911163"/>
              <a:gd name="connsiteX2" fmla="*/ 12206176 w 12206177"/>
              <a:gd name="connsiteY2" fmla="*/ 1616149 h 6911163"/>
              <a:gd name="connsiteX3" fmla="*/ 9207126 w 12206177"/>
              <a:gd name="connsiteY3" fmla="*/ 6900530 h 6911163"/>
              <a:gd name="connsiteX4" fmla="*/ 0 w 12206177"/>
              <a:gd name="connsiteY4" fmla="*/ 6911163 h 6911163"/>
              <a:gd name="connsiteX5" fmla="*/ 23038 w 12206177"/>
              <a:gd name="connsiteY5" fmla="*/ 5252484 h 6911163"/>
              <a:gd name="connsiteX6" fmla="*/ 3000154 w 12206177"/>
              <a:gd name="connsiteY6" fmla="*/ 0 h 6911163"/>
              <a:gd name="connsiteX0" fmla="*/ 3000154 w 12206176"/>
              <a:gd name="connsiteY0" fmla="*/ 0 h 6911163"/>
              <a:gd name="connsiteX1" fmla="*/ 9196493 w 12206176"/>
              <a:gd name="connsiteY1" fmla="*/ 0 h 6911163"/>
              <a:gd name="connsiteX2" fmla="*/ 12206176 w 12206176"/>
              <a:gd name="connsiteY2" fmla="*/ 1616149 h 6911163"/>
              <a:gd name="connsiteX3" fmla="*/ 9207126 w 12206176"/>
              <a:gd name="connsiteY3" fmla="*/ 6900530 h 6911163"/>
              <a:gd name="connsiteX4" fmla="*/ 0 w 12206176"/>
              <a:gd name="connsiteY4" fmla="*/ 6911163 h 6911163"/>
              <a:gd name="connsiteX5" fmla="*/ 23038 w 12206176"/>
              <a:gd name="connsiteY5" fmla="*/ 5252484 h 6911163"/>
              <a:gd name="connsiteX6" fmla="*/ 3000154 w 12206176"/>
              <a:gd name="connsiteY6" fmla="*/ 0 h 6911163"/>
              <a:gd name="connsiteX0" fmla="*/ 3000154 w 12206176"/>
              <a:gd name="connsiteY0" fmla="*/ 0 h 6911163"/>
              <a:gd name="connsiteX1" fmla="*/ 9196493 w 12206176"/>
              <a:gd name="connsiteY1" fmla="*/ 0 h 6911163"/>
              <a:gd name="connsiteX2" fmla="*/ 12206176 w 12206176"/>
              <a:gd name="connsiteY2" fmla="*/ 1616149 h 6911163"/>
              <a:gd name="connsiteX3" fmla="*/ 9207126 w 12206176"/>
              <a:gd name="connsiteY3" fmla="*/ 6900530 h 6911163"/>
              <a:gd name="connsiteX4" fmla="*/ 0 w 12206176"/>
              <a:gd name="connsiteY4" fmla="*/ 6911163 h 6911163"/>
              <a:gd name="connsiteX5" fmla="*/ 23038 w 12206176"/>
              <a:gd name="connsiteY5" fmla="*/ 5252484 h 6911163"/>
              <a:gd name="connsiteX6" fmla="*/ 3000154 w 12206176"/>
              <a:gd name="connsiteY6" fmla="*/ 0 h 6911163"/>
              <a:gd name="connsiteX0" fmla="*/ 3000154 w 12546869"/>
              <a:gd name="connsiteY0" fmla="*/ 52994 h 6964157"/>
              <a:gd name="connsiteX1" fmla="*/ 9196493 w 12546869"/>
              <a:gd name="connsiteY1" fmla="*/ 52994 h 6964157"/>
              <a:gd name="connsiteX2" fmla="*/ 12195544 w 12546869"/>
              <a:gd name="connsiteY2" fmla="*/ 106157 h 6964157"/>
              <a:gd name="connsiteX3" fmla="*/ 12206176 w 12546869"/>
              <a:gd name="connsiteY3" fmla="*/ 1669143 h 6964157"/>
              <a:gd name="connsiteX4" fmla="*/ 9207126 w 12546869"/>
              <a:gd name="connsiteY4" fmla="*/ 6953524 h 6964157"/>
              <a:gd name="connsiteX5" fmla="*/ 0 w 12546869"/>
              <a:gd name="connsiteY5" fmla="*/ 6964157 h 6964157"/>
              <a:gd name="connsiteX6" fmla="*/ 23038 w 12546869"/>
              <a:gd name="connsiteY6" fmla="*/ 5305478 h 6964157"/>
              <a:gd name="connsiteX7" fmla="*/ 3000154 w 12546869"/>
              <a:gd name="connsiteY7" fmla="*/ 52994 h 6964157"/>
              <a:gd name="connsiteX0" fmla="*/ 3000154 w 12390577"/>
              <a:gd name="connsiteY0" fmla="*/ 52994 h 6964157"/>
              <a:gd name="connsiteX1" fmla="*/ 9196493 w 12390577"/>
              <a:gd name="connsiteY1" fmla="*/ 52994 h 6964157"/>
              <a:gd name="connsiteX2" fmla="*/ 12195544 w 12390577"/>
              <a:gd name="connsiteY2" fmla="*/ 106157 h 6964157"/>
              <a:gd name="connsiteX3" fmla="*/ 12206176 w 12390577"/>
              <a:gd name="connsiteY3" fmla="*/ 1669143 h 6964157"/>
              <a:gd name="connsiteX4" fmla="*/ 9207126 w 12390577"/>
              <a:gd name="connsiteY4" fmla="*/ 6953524 h 6964157"/>
              <a:gd name="connsiteX5" fmla="*/ 0 w 12390577"/>
              <a:gd name="connsiteY5" fmla="*/ 6964157 h 6964157"/>
              <a:gd name="connsiteX6" fmla="*/ 23038 w 12390577"/>
              <a:gd name="connsiteY6" fmla="*/ 5305478 h 6964157"/>
              <a:gd name="connsiteX7" fmla="*/ 3000154 w 12390577"/>
              <a:gd name="connsiteY7" fmla="*/ 52994 h 6964157"/>
              <a:gd name="connsiteX0" fmla="*/ 3000154 w 12390577"/>
              <a:gd name="connsiteY0" fmla="*/ 0 h 6911163"/>
              <a:gd name="connsiteX1" fmla="*/ 9196493 w 12390577"/>
              <a:gd name="connsiteY1" fmla="*/ 0 h 6911163"/>
              <a:gd name="connsiteX2" fmla="*/ 12195544 w 12390577"/>
              <a:gd name="connsiteY2" fmla="*/ 53163 h 6911163"/>
              <a:gd name="connsiteX3" fmla="*/ 12206176 w 12390577"/>
              <a:gd name="connsiteY3" fmla="*/ 1616149 h 6911163"/>
              <a:gd name="connsiteX4" fmla="*/ 9207126 w 12390577"/>
              <a:gd name="connsiteY4" fmla="*/ 6900530 h 6911163"/>
              <a:gd name="connsiteX5" fmla="*/ 0 w 12390577"/>
              <a:gd name="connsiteY5" fmla="*/ 6911163 h 6911163"/>
              <a:gd name="connsiteX6" fmla="*/ 23038 w 12390577"/>
              <a:gd name="connsiteY6" fmla="*/ 5252484 h 6911163"/>
              <a:gd name="connsiteX7" fmla="*/ 3000154 w 12390577"/>
              <a:gd name="connsiteY7" fmla="*/ 0 h 6911163"/>
              <a:gd name="connsiteX0" fmla="*/ 3000154 w 12390577"/>
              <a:gd name="connsiteY0" fmla="*/ 960 h 6912123"/>
              <a:gd name="connsiteX1" fmla="*/ 9196493 w 12390577"/>
              <a:gd name="connsiteY1" fmla="*/ 960 h 6912123"/>
              <a:gd name="connsiteX2" fmla="*/ 12195544 w 12390577"/>
              <a:gd name="connsiteY2" fmla="*/ 54123 h 6912123"/>
              <a:gd name="connsiteX3" fmla="*/ 12206176 w 12390577"/>
              <a:gd name="connsiteY3" fmla="*/ 1617109 h 6912123"/>
              <a:gd name="connsiteX4" fmla="*/ 9207126 w 12390577"/>
              <a:gd name="connsiteY4" fmla="*/ 6901490 h 6912123"/>
              <a:gd name="connsiteX5" fmla="*/ 0 w 12390577"/>
              <a:gd name="connsiteY5" fmla="*/ 6912123 h 6912123"/>
              <a:gd name="connsiteX6" fmla="*/ 23038 w 12390577"/>
              <a:gd name="connsiteY6" fmla="*/ 5253444 h 6912123"/>
              <a:gd name="connsiteX7" fmla="*/ 3000154 w 12390577"/>
              <a:gd name="connsiteY7" fmla="*/ 960 h 6912123"/>
              <a:gd name="connsiteX0" fmla="*/ 3000154 w 12414850"/>
              <a:gd name="connsiteY0" fmla="*/ 0 h 6911163"/>
              <a:gd name="connsiteX1" fmla="*/ 9196493 w 12414850"/>
              <a:gd name="connsiteY1" fmla="*/ 0 h 6911163"/>
              <a:gd name="connsiteX2" fmla="*/ 12280604 w 12414850"/>
              <a:gd name="connsiteY2" fmla="*/ 0 h 6911163"/>
              <a:gd name="connsiteX3" fmla="*/ 12206176 w 12414850"/>
              <a:gd name="connsiteY3" fmla="*/ 1616149 h 6911163"/>
              <a:gd name="connsiteX4" fmla="*/ 9207126 w 12414850"/>
              <a:gd name="connsiteY4" fmla="*/ 6900530 h 6911163"/>
              <a:gd name="connsiteX5" fmla="*/ 0 w 12414850"/>
              <a:gd name="connsiteY5" fmla="*/ 6911163 h 6911163"/>
              <a:gd name="connsiteX6" fmla="*/ 23038 w 12414850"/>
              <a:gd name="connsiteY6" fmla="*/ 5252484 h 6911163"/>
              <a:gd name="connsiteX7" fmla="*/ 3000154 w 12414850"/>
              <a:gd name="connsiteY7" fmla="*/ 0 h 6911163"/>
              <a:gd name="connsiteX0" fmla="*/ 3000154 w 12280656"/>
              <a:gd name="connsiteY0" fmla="*/ 0 h 6911163"/>
              <a:gd name="connsiteX1" fmla="*/ 9196493 w 12280656"/>
              <a:gd name="connsiteY1" fmla="*/ 0 h 6911163"/>
              <a:gd name="connsiteX2" fmla="*/ 12280604 w 12280656"/>
              <a:gd name="connsiteY2" fmla="*/ 0 h 6911163"/>
              <a:gd name="connsiteX3" fmla="*/ 12206176 w 12280656"/>
              <a:gd name="connsiteY3" fmla="*/ 1616149 h 6911163"/>
              <a:gd name="connsiteX4" fmla="*/ 9207126 w 12280656"/>
              <a:gd name="connsiteY4" fmla="*/ 6900530 h 6911163"/>
              <a:gd name="connsiteX5" fmla="*/ 0 w 12280656"/>
              <a:gd name="connsiteY5" fmla="*/ 6911163 h 6911163"/>
              <a:gd name="connsiteX6" fmla="*/ 23038 w 12280656"/>
              <a:gd name="connsiteY6" fmla="*/ 5252484 h 6911163"/>
              <a:gd name="connsiteX7" fmla="*/ 3000154 w 12280656"/>
              <a:gd name="connsiteY7" fmla="*/ 0 h 6911163"/>
              <a:gd name="connsiteX0" fmla="*/ 3000154 w 12228723"/>
              <a:gd name="connsiteY0" fmla="*/ 0 h 6911163"/>
              <a:gd name="connsiteX1" fmla="*/ 9196493 w 12228723"/>
              <a:gd name="connsiteY1" fmla="*/ 0 h 6911163"/>
              <a:gd name="connsiteX2" fmla="*/ 12227441 w 12228723"/>
              <a:gd name="connsiteY2" fmla="*/ 0 h 6911163"/>
              <a:gd name="connsiteX3" fmla="*/ 12206176 w 12228723"/>
              <a:gd name="connsiteY3" fmla="*/ 1616149 h 6911163"/>
              <a:gd name="connsiteX4" fmla="*/ 9207126 w 12228723"/>
              <a:gd name="connsiteY4" fmla="*/ 6900530 h 6911163"/>
              <a:gd name="connsiteX5" fmla="*/ 0 w 12228723"/>
              <a:gd name="connsiteY5" fmla="*/ 6911163 h 6911163"/>
              <a:gd name="connsiteX6" fmla="*/ 23038 w 12228723"/>
              <a:gd name="connsiteY6" fmla="*/ 5252484 h 6911163"/>
              <a:gd name="connsiteX7" fmla="*/ 3000154 w 12228723"/>
              <a:gd name="connsiteY7" fmla="*/ 0 h 6911163"/>
              <a:gd name="connsiteX0" fmla="*/ 3000154 w 12247988"/>
              <a:gd name="connsiteY0" fmla="*/ 0 h 6911163"/>
              <a:gd name="connsiteX1" fmla="*/ 9196493 w 12247988"/>
              <a:gd name="connsiteY1" fmla="*/ 0 h 6911163"/>
              <a:gd name="connsiteX2" fmla="*/ 12227441 w 12247988"/>
              <a:gd name="connsiteY2" fmla="*/ 0 h 6911163"/>
              <a:gd name="connsiteX3" fmla="*/ 12238073 w 12247988"/>
              <a:gd name="connsiteY3" fmla="*/ 1562986 h 6911163"/>
              <a:gd name="connsiteX4" fmla="*/ 9207126 w 12247988"/>
              <a:gd name="connsiteY4" fmla="*/ 6900530 h 6911163"/>
              <a:gd name="connsiteX5" fmla="*/ 0 w 12247988"/>
              <a:gd name="connsiteY5" fmla="*/ 6911163 h 6911163"/>
              <a:gd name="connsiteX6" fmla="*/ 23038 w 12247988"/>
              <a:gd name="connsiteY6" fmla="*/ 5252484 h 6911163"/>
              <a:gd name="connsiteX7" fmla="*/ 3000154 w 12247988"/>
              <a:gd name="connsiteY7" fmla="*/ 0 h 6911163"/>
              <a:gd name="connsiteX0" fmla="*/ 3000154 w 12247988"/>
              <a:gd name="connsiteY0" fmla="*/ 0 h 6911163"/>
              <a:gd name="connsiteX1" fmla="*/ 9196493 w 12247988"/>
              <a:gd name="connsiteY1" fmla="*/ 0 h 6911163"/>
              <a:gd name="connsiteX2" fmla="*/ 12227441 w 12247988"/>
              <a:gd name="connsiteY2" fmla="*/ 0 h 6911163"/>
              <a:gd name="connsiteX3" fmla="*/ 12238073 w 12247988"/>
              <a:gd name="connsiteY3" fmla="*/ 1562986 h 6911163"/>
              <a:gd name="connsiteX4" fmla="*/ 9207126 w 12247988"/>
              <a:gd name="connsiteY4" fmla="*/ 6900530 h 6911163"/>
              <a:gd name="connsiteX5" fmla="*/ 0 w 12247988"/>
              <a:gd name="connsiteY5" fmla="*/ 6911163 h 6911163"/>
              <a:gd name="connsiteX6" fmla="*/ 23038 w 12247988"/>
              <a:gd name="connsiteY6" fmla="*/ 5252484 h 6911163"/>
              <a:gd name="connsiteX7" fmla="*/ 3000154 w 12247988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07126 w 12239303"/>
              <a:gd name="connsiteY4" fmla="*/ 6900530 h 6911163"/>
              <a:gd name="connsiteX5" fmla="*/ 0 w 12239303"/>
              <a:gd name="connsiteY5" fmla="*/ 6911163 h 6911163"/>
              <a:gd name="connsiteX6" fmla="*/ 23038 w 12239303"/>
              <a:gd name="connsiteY6" fmla="*/ 5252484 h 6911163"/>
              <a:gd name="connsiteX7" fmla="*/ 3000154 w 12239303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07126 w 12239303"/>
              <a:gd name="connsiteY4" fmla="*/ 6900530 h 6911163"/>
              <a:gd name="connsiteX5" fmla="*/ 0 w 12239303"/>
              <a:gd name="connsiteY5" fmla="*/ 6911163 h 6911163"/>
              <a:gd name="connsiteX6" fmla="*/ 23038 w 12239303"/>
              <a:gd name="connsiteY6" fmla="*/ 5252484 h 6911163"/>
              <a:gd name="connsiteX7" fmla="*/ 3000154 w 12239303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07126 w 12239303"/>
              <a:gd name="connsiteY4" fmla="*/ 6900530 h 6911163"/>
              <a:gd name="connsiteX5" fmla="*/ 0 w 12239303"/>
              <a:gd name="connsiteY5" fmla="*/ 6911163 h 6911163"/>
              <a:gd name="connsiteX6" fmla="*/ 23038 w 12239303"/>
              <a:gd name="connsiteY6" fmla="*/ 5252484 h 6911163"/>
              <a:gd name="connsiteX7" fmla="*/ 3000154 w 12239303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07126 w 12239303"/>
              <a:gd name="connsiteY4" fmla="*/ 6900530 h 6911163"/>
              <a:gd name="connsiteX5" fmla="*/ 0 w 12239303"/>
              <a:gd name="connsiteY5" fmla="*/ 6911163 h 6911163"/>
              <a:gd name="connsiteX6" fmla="*/ 23038 w 12239303"/>
              <a:gd name="connsiteY6" fmla="*/ 5252484 h 6911163"/>
              <a:gd name="connsiteX7" fmla="*/ 3000154 w 12239303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28391 w 12239303"/>
              <a:gd name="connsiteY4" fmla="*/ 6900530 h 6911163"/>
              <a:gd name="connsiteX5" fmla="*/ 0 w 12239303"/>
              <a:gd name="connsiteY5" fmla="*/ 6911163 h 6911163"/>
              <a:gd name="connsiteX6" fmla="*/ 23038 w 12239303"/>
              <a:gd name="connsiteY6" fmla="*/ 5252484 h 6911163"/>
              <a:gd name="connsiteX7" fmla="*/ 3000154 w 12239303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28391 w 12239303"/>
              <a:gd name="connsiteY4" fmla="*/ 6891054 h 6911163"/>
              <a:gd name="connsiteX5" fmla="*/ 0 w 12239303"/>
              <a:gd name="connsiteY5" fmla="*/ 6911163 h 6911163"/>
              <a:gd name="connsiteX6" fmla="*/ 23038 w 12239303"/>
              <a:gd name="connsiteY6" fmla="*/ 5252484 h 6911163"/>
              <a:gd name="connsiteX7" fmla="*/ 3000154 w 12239303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28391 w 12239303"/>
              <a:gd name="connsiteY4" fmla="*/ 6891054 h 6911163"/>
              <a:gd name="connsiteX5" fmla="*/ 0 w 12239303"/>
              <a:gd name="connsiteY5" fmla="*/ 6911163 h 6911163"/>
              <a:gd name="connsiteX6" fmla="*/ 23038 w 12239303"/>
              <a:gd name="connsiteY6" fmla="*/ 5261960 h 6911163"/>
              <a:gd name="connsiteX7" fmla="*/ 3000154 w 12239303"/>
              <a:gd name="connsiteY7" fmla="*/ 0 h 6911163"/>
              <a:gd name="connsiteX0" fmla="*/ 3000154 w 12239303"/>
              <a:gd name="connsiteY0" fmla="*/ 0 h 6911163"/>
              <a:gd name="connsiteX1" fmla="*/ 9196493 w 12239303"/>
              <a:gd name="connsiteY1" fmla="*/ 0 h 6911163"/>
              <a:gd name="connsiteX2" fmla="*/ 12227441 w 12239303"/>
              <a:gd name="connsiteY2" fmla="*/ 0 h 6911163"/>
              <a:gd name="connsiteX3" fmla="*/ 12238073 w 12239303"/>
              <a:gd name="connsiteY3" fmla="*/ 1562986 h 6911163"/>
              <a:gd name="connsiteX4" fmla="*/ 9228391 w 12239303"/>
              <a:gd name="connsiteY4" fmla="*/ 6891054 h 6911163"/>
              <a:gd name="connsiteX5" fmla="*/ 0 w 12239303"/>
              <a:gd name="connsiteY5" fmla="*/ 6911163 h 6911163"/>
              <a:gd name="connsiteX6" fmla="*/ 13562 w 12239303"/>
              <a:gd name="connsiteY6" fmla="*/ 5285649 h 6911163"/>
              <a:gd name="connsiteX7" fmla="*/ 3000154 w 12239303"/>
              <a:gd name="connsiteY7" fmla="*/ 0 h 6911163"/>
              <a:gd name="connsiteX0" fmla="*/ 3010281 w 12249430"/>
              <a:gd name="connsiteY0" fmla="*/ 0 h 6911163"/>
              <a:gd name="connsiteX1" fmla="*/ 9206620 w 12249430"/>
              <a:gd name="connsiteY1" fmla="*/ 0 h 6911163"/>
              <a:gd name="connsiteX2" fmla="*/ 12237568 w 12249430"/>
              <a:gd name="connsiteY2" fmla="*/ 0 h 6911163"/>
              <a:gd name="connsiteX3" fmla="*/ 12248200 w 12249430"/>
              <a:gd name="connsiteY3" fmla="*/ 1562986 h 6911163"/>
              <a:gd name="connsiteX4" fmla="*/ 9238518 w 12249430"/>
              <a:gd name="connsiteY4" fmla="*/ 6891054 h 6911163"/>
              <a:gd name="connsiteX5" fmla="*/ 10127 w 12249430"/>
              <a:gd name="connsiteY5" fmla="*/ 6911163 h 6911163"/>
              <a:gd name="connsiteX6" fmla="*/ 0 w 12249430"/>
              <a:gd name="connsiteY6" fmla="*/ 5342503 h 6911163"/>
              <a:gd name="connsiteX7" fmla="*/ 3010281 w 12249430"/>
              <a:gd name="connsiteY7" fmla="*/ 0 h 6911163"/>
              <a:gd name="connsiteX0" fmla="*/ 3010281 w 12249430"/>
              <a:gd name="connsiteY0" fmla="*/ 14214 h 6911163"/>
              <a:gd name="connsiteX1" fmla="*/ 9206620 w 12249430"/>
              <a:gd name="connsiteY1" fmla="*/ 0 h 6911163"/>
              <a:gd name="connsiteX2" fmla="*/ 12237568 w 12249430"/>
              <a:gd name="connsiteY2" fmla="*/ 0 h 6911163"/>
              <a:gd name="connsiteX3" fmla="*/ 12248200 w 12249430"/>
              <a:gd name="connsiteY3" fmla="*/ 1562986 h 6911163"/>
              <a:gd name="connsiteX4" fmla="*/ 9238518 w 12249430"/>
              <a:gd name="connsiteY4" fmla="*/ 6891054 h 6911163"/>
              <a:gd name="connsiteX5" fmla="*/ 10127 w 12249430"/>
              <a:gd name="connsiteY5" fmla="*/ 6911163 h 6911163"/>
              <a:gd name="connsiteX6" fmla="*/ 0 w 12249430"/>
              <a:gd name="connsiteY6" fmla="*/ 5342503 h 6911163"/>
              <a:gd name="connsiteX7" fmla="*/ 3010281 w 12249430"/>
              <a:gd name="connsiteY7" fmla="*/ 14214 h 6911163"/>
              <a:gd name="connsiteX0" fmla="*/ 3010281 w 12249430"/>
              <a:gd name="connsiteY0" fmla="*/ 9476 h 6911163"/>
              <a:gd name="connsiteX1" fmla="*/ 9206620 w 12249430"/>
              <a:gd name="connsiteY1" fmla="*/ 0 h 6911163"/>
              <a:gd name="connsiteX2" fmla="*/ 12237568 w 12249430"/>
              <a:gd name="connsiteY2" fmla="*/ 0 h 6911163"/>
              <a:gd name="connsiteX3" fmla="*/ 12248200 w 12249430"/>
              <a:gd name="connsiteY3" fmla="*/ 1562986 h 6911163"/>
              <a:gd name="connsiteX4" fmla="*/ 9238518 w 12249430"/>
              <a:gd name="connsiteY4" fmla="*/ 6891054 h 6911163"/>
              <a:gd name="connsiteX5" fmla="*/ 10127 w 12249430"/>
              <a:gd name="connsiteY5" fmla="*/ 6911163 h 6911163"/>
              <a:gd name="connsiteX6" fmla="*/ 0 w 12249430"/>
              <a:gd name="connsiteY6" fmla="*/ 5342503 h 6911163"/>
              <a:gd name="connsiteX7" fmla="*/ 3010281 w 12249430"/>
              <a:gd name="connsiteY7" fmla="*/ 9476 h 6911163"/>
              <a:gd name="connsiteX0" fmla="*/ 3010281 w 12249430"/>
              <a:gd name="connsiteY0" fmla="*/ 9476 h 6911163"/>
              <a:gd name="connsiteX1" fmla="*/ 9206620 w 12249430"/>
              <a:gd name="connsiteY1" fmla="*/ 0 h 6911163"/>
              <a:gd name="connsiteX2" fmla="*/ 12237568 w 12249430"/>
              <a:gd name="connsiteY2" fmla="*/ 9475 h 6911163"/>
              <a:gd name="connsiteX3" fmla="*/ 12248200 w 12249430"/>
              <a:gd name="connsiteY3" fmla="*/ 1562986 h 6911163"/>
              <a:gd name="connsiteX4" fmla="*/ 9238518 w 12249430"/>
              <a:gd name="connsiteY4" fmla="*/ 6891054 h 6911163"/>
              <a:gd name="connsiteX5" fmla="*/ 10127 w 12249430"/>
              <a:gd name="connsiteY5" fmla="*/ 6911163 h 6911163"/>
              <a:gd name="connsiteX6" fmla="*/ 0 w 12249430"/>
              <a:gd name="connsiteY6" fmla="*/ 5342503 h 6911163"/>
              <a:gd name="connsiteX7" fmla="*/ 3010281 w 12249430"/>
              <a:gd name="connsiteY7" fmla="*/ 9476 h 6911163"/>
              <a:gd name="connsiteX0" fmla="*/ 3010281 w 12241256"/>
              <a:gd name="connsiteY0" fmla="*/ 9476 h 6911163"/>
              <a:gd name="connsiteX1" fmla="*/ 9206620 w 12241256"/>
              <a:gd name="connsiteY1" fmla="*/ 0 h 6911163"/>
              <a:gd name="connsiteX2" fmla="*/ 12237568 w 12241256"/>
              <a:gd name="connsiteY2" fmla="*/ 9475 h 6911163"/>
              <a:gd name="connsiteX3" fmla="*/ 12238724 w 12241256"/>
              <a:gd name="connsiteY3" fmla="*/ 1562986 h 6911163"/>
              <a:gd name="connsiteX4" fmla="*/ 9238518 w 12241256"/>
              <a:gd name="connsiteY4" fmla="*/ 6891054 h 6911163"/>
              <a:gd name="connsiteX5" fmla="*/ 10127 w 12241256"/>
              <a:gd name="connsiteY5" fmla="*/ 6911163 h 6911163"/>
              <a:gd name="connsiteX6" fmla="*/ 0 w 12241256"/>
              <a:gd name="connsiteY6" fmla="*/ 5342503 h 6911163"/>
              <a:gd name="connsiteX7" fmla="*/ 3010281 w 12241256"/>
              <a:gd name="connsiteY7" fmla="*/ 9476 h 6911163"/>
              <a:gd name="connsiteX0" fmla="*/ 3010281 w 12238694"/>
              <a:gd name="connsiteY0" fmla="*/ 9476 h 6911163"/>
              <a:gd name="connsiteX1" fmla="*/ 9206620 w 12238694"/>
              <a:gd name="connsiteY1" fmla="*/ 0 h 6911163"/>
              <a:gd name="connsiteX2" fmla="*/ 12237568 w 12238694"/>
              <a:gd name="connsiteY2" fmla="*/ 9475 h 6911163"/>
              <a:gd name="connsiteX3" fmla="*/ 12233987 w 12238694"/>
              <a:gd name="connsiteY3" fmla="*/ 1586675 h 6911163"/>
              <a:gd name="connsiteX4" fmla="*/ 9238518 w 12238694"/>
              <a:gd name="connsiteY4" fmla="*/ 6891054 h 6911163"/>
              <a:gd name="connsiteX5" fmla="*/ 10127 w 12238694"/>
              <a:gd name="connsiteY5" fmla="*/ 6911163 h 6911163"/>
              <a:gd name="connsiteX6" fmla="*/ 0 w 12238694"/>
              <a:gd name="connsiteY6" fmla="*/ 5342503 h 6911163"/>
              <a:gd name="connsiteX7" fmla="*/ 3010281 w 12238694"/>
              <a:gd name="connsiteY7" fmla="*/ 9476 h 6911163"/>
              <a:gd name="connsiteX0" fmla="*/ 3010281 w 12238694"/>
              <a:gd name="connsiteY0" fmla="*/ 9476 h 6911163"/>
              <a:gd name="connsiteX1" fmla="*/ 9206620 w 12238694"/>
              <a:gd name="connsiteY1" fmla="*/ 0 h 6911163"/>
              <a:gd name="connsiteX2" fmla="*/ 12237568 w 12238694"/>
              <a:gd name="connsiteY2" fmla="*/ 9475 h 6911163"/>
              <a:gd name="connsiteX3" fmla="*/ 12233987 w 12238694"/>
              <a:gd name="connsiteY3" fmla="*/ 1586675 h 6911163"/>
              <a:gd name="connsiteX4" fmla="*/ 9238518 w 12238694"/>
              <a:gd name="connsiteY4" fmla="*/ 6891054 h 6911163"/>
              <a:gd name="connsiteX5" fmla="*/ 10127 w 12238694"/>
              <a:gd name="connsiteY5" fmla="*/ 6911163 h 6911163"/>
              <a:gd name="connsiteX6" fmla="*/ 0 w 12238694"/>
              <a:gd name="connsiteY6" fmla="*/ 5342503 h 6911163"/>
              <a:gd name="connsiteX7" fmla="*/ 3010281 w 12238694"/>
              <a:gd name="connsiteY7" fmla="*/ 9476 h 6911163"/>
              <a:gd name="connsiteX0" fmla="*/ 3010281 w 12238694"/>
              <a:gd name="connsiteY0" fmla="*/ 18953 h 6920640"/>
              <a:gd name="connsiteX1" fmla="*/ 9206620 w 12238694"/>
              <a:gd name="connsiteY1" fmla="*/ 9477 h 6920640"/>
              <a:gd name="connsiteX2" fmla="*/ 12237568 w 12238694"/>
              <a:gd name="connsiteY2" fmla="*/ 0 h 6920640"/>
              <a:gd name="connsiteX3" fmla="*/ 12233987 w 12238694"/>
              <a:gd name="connsiteY3" fmla="*/ 1596152 h 6920640"/>
              <a:gd name="connsiteX4" fmla="*/ 9238518 w 12238694"/>
              <a:gd name="connsiteY4" fmla="*/ 6900531 h 6920640"/>
              <a:gd name="connsiteX5" fmla="*/ 10127 w 12238694"/>
              <a:gd name="connsiteY5" fmla="*/ 6920640 h 6920640"/>
              <a:gd name="connsiteX6" fmla="*/ 0 w 12238694"/>
              <a:gd name="connsiteY6" fmla="*/ 5351980 h 6920640"/>
              <a:gd name="connsiteX7" fmla="*/ 3010281 w 12238694"/>
              <a:gd name="connsiteY7" fmla="*/ 18953 h 6920640"/>
              <a:gd name="connsiteX0" fmla="*/ 3010281 w 12238694"/>
              <a:gd name="connsiteY0" fmla="*/ 9477 h 6911164"/>
              <a:gd name="connsiteX1" fmla="*/ 9206620 w 12238694"/>
              <a:gd name="connsiteY1" fmla="*/ 1 h 6911164"/>
              <a:gd name="connsiteX2" fmla="*/ 12237568 w 12238694"/>
              <a:gd name="connsiteY2" fmla="*/ 0 h 6911164"/>
              <a:gd name="connsiteX3" fmla="*/ 12233987 w 12238694"/>
              <a:gd name="connsiteY3" fmla="*/ 1586676 h 6911164"/>
              <a:gd name="connsiteX4" fmla="*/ 9238518 w 12238694"/>
              <a:gd name="connsiteY4" fmla="*/ 6891055 h 6911164"/>
              <a:gd name="connsiteX5" fmla="*/ 10127 w 12238694"/>
              <a:gd name="connsiteY5" fmla="*/ 6911164 h 6911164"/>
              <a:gd name="connsiteX6" fmla="*/ 0 w 12238694"/>
              <a:gd name="connsiteY6" fmla="*/ 5342504 h 6911164"/>
              <a:gd name="connsiteX7" fmla="*/ 3010281 w 12238694"/>
              <a:gd name="connsiteY7" fmla="*/ 9477 h 6911164"/>
              <a:gd name="connsiteX0" fmla="*/ 3097964 w 12238694"/>
              <a:gd name="connsiteY0" fmla="*/ 9477 h 6911164"/>
              <a:gd name="connsiteX1" fmla="*/ 9206620 w 12238694"/>
              <a:gd name="connsiteY1" fmla="*/ 1 h 6911164"/>
              <a:gd name="connsiteX2" fmla="*/ 12237568 w 12238694"/>
              <a:gd name="connsiteY2" fmla="*/ 0 h 6911164"/>
              <a:gd name="connsiteX3" fmla="*/ 12233987 w 12238694"/>
              <a:gd name="connsiteY3" fmla="*/ 1586676 h 6911164"/>
              <a:gd name="connsiteX4" fmla="*/ 9238518 w 12238694"/>
              <a:gd name="connsiteY4" fmla="*/ 6891055 h 6911164"/>
              <a:gd name="connsiteX5" fmla="*/ 10127 w 12238694"/>
              <a:gd name="connsiteY5" fmla="*/ 6911164 h 6911164"/>
              <a:gd name="connsiteX6" fmla="*/ 0 w 12238694"/>
              <a:gd name="connsiteY6" fmla="*/ 5342504 h 6911164"/>
              <a:gd name="connsiteX7" fmla="*/ 3097964 w 12238694"/>
              <a:gd name="connsiteY7" fmla="*/ 9477 h 6911164"/>
              <a:gd name="connsiteX0" fmla="*/ 3097964 w 12238694"/>
              <a:gd name="connsiteY0" fmla="*/ 9477 h 6911164"/>
              <a:gd name="connsiteX1" fmla="*/ 9206620 w 12238694"/>
              <a:gd name="connsiteY1" fmla="*/ 1 h 6911164"/>
              <a:gd name="connsiteX2" fmla="*/ 12237568 w 12238694"/>
              <a:gd name="connsiteY2" fmla="*/ 0 h 6911164"/>
              <a:gd name="connsiteX3" fmla="*/ 12233987 w 12238694"/>
              <a:gd name="connsiteY3" fmla="*/ 1586676 h 6911164"/>
              <a:gd name="connsiteX4" fmla="*/ 9238518 w 12238694"/>
              <a:gd name="connsiteY4" fmla="*/ 6891055 h 6911164"/>
              <a:gd name="connsiteX5" fmla="*/ 10127 w 12238694"/>
              <a:gd name="connsiteY5" fmla="*/ 6911164 h 6911164"/>
              <a:gd name="connsiteX6" fmla="*/ 0 w 12238694"/>
              <a:gd name="connsiteY6" fmla="*/ 5455238 h 6911164"/>
              <a:gd name="connsiteX7" fmla="*/ 3097964 w 12238694"/>
              <a:gd name="connsiteY7" fmla="*/ 9477 h 6911164"/>
              <a:gd name="connsiteX0" fmla="*/ 309796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602251 h 6926739"/>
              <a:gd name="connsiteX4" fmla="*/ 9238518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70813 h 6926739"/>
              <a:gd name="connsiteX7" fmla="*/ 3097964 w 12238694"/>
              <a:gd name="connsiteY7" fmla="*/ 0 h 6926739"/>
              <a:gd name="connsiteX0" fmla="*/ 3074912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602251 h 6926739"/>
              <a:gd name="connsiteX4" fmla="*/ 9238518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70813 h 6926739"/>
              <a:gd name="connsiteX7" fmla="*/ 3074912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602251 h 6926739"/>
              <a:gd name="connsiteX4" fmla="*/ 9238518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7081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602251 h 6926739"/>
              <a:gd name="connsiteX4" fmla="*/ 9238518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493967 h 6926739"/>
              <a:gd name="connsiteX4" fmla="*/ 9238518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518030 h 6926739"/>
              <a:gd name="connsiteX4" fmla="*/ 9238518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518030 h 6926739"/>
              <a:gd name="connsiteX4" fmla="*/ 9178360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542093 h 6926739"/>
              <a:gd name="connsiteX4" fmla="*/ 9178360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542093 h 6926739"/>
              <a:gd name="connsiteX4" fmla="*/ 9202423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585636 h 6926739"/>
              <a:gd name="connsiteX4" fmla="*/ 9202423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238694"/>
              <a:gd name="connsiteY0" fmla="*/ 0 h 6926739"/>
              <a:gd name="connsiteX1" fmla="*/ 9206620 w 12238694"/>
              <a:gd name="connsiteY1" fmla="*/ 15576 h 6926739"/>
              <a:gd name="connsiteX2" fmla="*/ 12237568 w 12238694"/>
              <a:gd name="connsiteY2" fmla="*/ 15575 h 6926739"/>
              <a:gd name="connsiteX3" fmla="*/ 12233987 w 12238694"/>
              <a:gd name="connsiteY3" fmla="*/ 1554534 h 6926739"/>
              <a:gd name="connsiteX4" fmla="*/ 9202423 w 12238694"/>
              <a:gd name="connsiteY4" fmla="*/ 6906630 h 6926739"/>
              <a:gd name="connsiteX5" fmla="*/ 10127 w 12238694"/>
              <a:gd name="connsiteY5" fmla="*/ 6926739 h 6926739"/>
              <a:gd name="connsiteX6" fmla="*/ 0 w 12238694"/>
              <a:gd name="connsiteY6" fmla="*/ 5432393 h 6926739"/>
              <a:gd name="connsiteX7" fmla="*/ 3059544 w 12238694"/>
              <a:gd name="connsiteY7" fmla="*/ 0 h 6926739"/>
              <a:gd name="connsiteX0" fmla="*/ 3059544 w 12305700"/>
              <a:gd name="connsiteY0" fmla="*/ 0 h 6926739"/>
              <a:gd name="connsiteX1" fmla="*/ 9206620 w 12305700"/>
              <a:gd name="connsiteY1" fmla="*/ 15576 h 6926739"/>
              <a:gd name="connsiteX2" fmla="*/ 12305662 w 12305700"/>
              <a:gd name="connsiteY2" fmla="*/ 15575 h 6926739"/>
              <a:gd name="connsiteX3" fmla="*/ 12233987 w 12305700"/>
              <a:gd name="connsiteY3" fmla="*/ 1554534 h 6926739"/>
              <a:gd name="connsiteX4" fmla="*/ 9202423 w 12305700"/>
              <a:gd name="connsiteY4" fmla="*/ 6906630 h 6926739"/>
              <a:gd name="connsiteX5" fmla="*/ 10127 w 12305700"/>
              <a:gd name="connsiteY5" fmla="*/ 6926739 h 6926739"/>
              <a:gd name="connsiteX6" fmla="*/ 0 w 12305700"/>
              <a:gd name="connsiteY6" fmla="*/ 5432393 h 6926739"/>
              <a:gd name="connsiteX7" fmla="*/ 3059544 w 12305700"/>
              <a:gd name="connsiteY7" fmla="*/ 0 h 6926739"/>
              <a:gd name="connsiteX0" fmla="*/ 3059544 w 12306787"/>
              <a:gd name="connsiteY0" fmla="*/ 0 h 6926739"/>
              <a:gd name="connsiteX1" fmla="*/ 9206620 w 12306787"/>
              <a:gd name="connsiteY1" fmla="*/ 15576 h 6926739"/>
              <a:gd name="connsiteX2" fmla="*/ 12305662 w 12306787"/>
              <a:gd name="connsiteY2" fmla="*/ 15575 h 6926739"/>
              <a:gd name="connsiteX3" fmla="*/ 12302080 w 12306787"/>
              <a:gd name="connsiteY3" fmla="*/ 1486440 h 6926739"/>
              <a:gd name="connsiteX4" fmla="*/ 9202423 w 12306787"/>
              <a:gd name="connsiteY4" fmla="*/ 6906630 h 6926739"/>
              <a:gd name="connsiteX5" fmla="*/ 10127 w 12306787"/>
              <a:gd name="connsiteY5" fmla="*/ 6926739 h 6926739"/>
              <a:gd name="connsiteX6" fmla="*/ 0 w 12306787"/>
              <a:gd name="connsiteY6" fmla="*/ 5432393 h 6926739"/>
              <a:gd name="connsiteX7" fmla="*/ 3059544 w 12306787"/>
              <a:gd name="connsiteY7" fmla="*/ 0 h 6926739"/>
              <a:gd name="connsiteX0" fmla="*/ 3059544 w 12306787"/>
              <a:gd name="connsiteY0" fmla="*/ 0 h 6926739"/>
              <a:gd name="connsiteX1" fmla="*/ 9206620 w 12306787"/>
              <a:gd name="connsiteY1" fmla="*/ 15576 h 6926739"/>
              <a:gd name="connsiteX2" fmla="*/ 12305662 w 12306787"/>
              <a:gd name="connsiteY2" fmla="*/ 15575 h 6926739"/>
              <a:gd name="connsiteX3" fmla="*/ 12302080 w 12306787"/>
              <a:gd name="connsiteY3" fmla="*/ 1457257 h 6926739"/>
              <a:gd name="connsiteX4" fmla="*/ 9202423 w 12306787"/>
              <a:gd name="connsiteY4" fmla="*/ 6906630 h 6926739"/>
              <a:gd name="connsiteX5" fmla="*/ 10127 w 12306787"/>
              <a:gd name="connsiteY5" fmla="*/ 6926739 h 6926739"/>
              <a:gd name="connsiteX6" fmla="*/ 0 w 12306787"/>
              <a:gd name="connsiteY6" fmla="*/ 5432393 h 6926739"/>
              <a:gd name="connsiteX7" fmla="*/ 3059544 w 12306787"/>
              <a:gd name="connsiteY7" fmla="*/ 0 h 6926739"/>
              <a:gd name="connsiteX0" fmla="*/ 3059544 w 12306787"/>
              <a:gd name="connsiteY0" fmla="*/ 0 h 6926739"/>
              <a:gd name="connsiteX1" fmla="*/ 9206620 w 12306787"/>
              <a:gd name="connsiteY1" fmla="*/ 15576 h 6926739"/>
              <a:gd name="connsiteX2" fmla="*/ 12305662 w 12306787"/>
              <a:gd name="connsiteY2" fmla="*/ 15575 h 6926739"/>
              <a:gd name="connsiteX3" fmla="*/ 12302080 w 12306787"/>
              <a:gd name="connsiteY3" fmla="*/ 1457257 h 6926739"/>
              <a:gd name="connsiteX4" fmla="*/ 9153785 w 12306787"/>
              <a:gd name="connsiteY4" fmla="*/ 6906630 h 6926739"/>
              <a:gd name="connsiteX5" fmla="*/ 10127 w 12306787"/>
              <a:gd name="connsiteY5" fmla="*/ 6926739 h 6926739"/>
              <a:gd name="connsiteX6" fmla="*/ 0 w 12306787"/>
              <a:gd name="connsiteY6" fmla="*/ 5432393 h 6926739"/>
              <a:gd name="connsiteX7" fmla="*/ 3059544 w 12306787"/>
              <a:gd name="connsiteY7" fmla="*/ 0 h 6926739"/>
              <a:gd name="connsiteX0" fmla="*/ 3059544 w 12306787"/>
              <a:gd name="connsiteY0" fmla="*/ 0 h 6926739"/>
              <a:gd name="connsiteX1" fmla="*/ 9206620 w 12306787"/>
              <a:gd name="connsiteY1" fmla="*/ 15576 h 6926739"/>
              <a:gd name="connsiteX2" fmla="*/ 12305662 w 12306787"/>
              <a:gd name="connsiteY2" fmla="*/ 15575 h 6926739"/>
              <a:gd name="connsiteX3" fmla="*/ 12302080 w 12306787"/>
              <a:gd name="connsiteY3" fmla="*/ 1457257 h 6926739"/>
              <a:gd name="connsiteX4" fmla="*/ 9192696 w 12306787"/>
              <a:gd name="connsiteY4" fmla="*/ 6906630 h 6926739"/>
              <a:gd name="connsiteX5" fmla="*/ 10127 w 12306787"/>
              <a:gd name="connsiteY5" fmla="*/ 6926739 h 6926739"/>
              <a:gd name="connsiteX6" fmla="*/ 0 w 12306787"/>
              <a:gd name="connsiteY6" fmla="*/ 5432393 h 6926739"/>
              <a:gd name="connsiteX7" fmla="*/ 3059544 w 12306787"/>
              <a:gd name="connsiteY7" fmla="*/ 0 h 6926739"/>
              <a:gd name="connsiteX0" fmla="*/ 3059544 w 12306787"/>
              <a:gd name="connsiteY0" fmla="*/ 0 h 6926739"/>
              <a:gd name="connsiteX1" fmla="*/ 9206620 w 12306787"/>
              <a:gd name="connsiteY1" fmla="*/ 15576 h 6926739"/>
              <a:gd name="connsiteX2" fmla="*/ 12305662 w 12306787"/>
              <a:gd name="connsiteY2" fmla="*/ 15575 h 6926739"/>
              <a:gd name="connsiteX3" fmla="*/ 12302080 w 12306787"/>
              <a:gd name="connsiteY3" fmla="*/ 1437802 h 6926739"/>
              <a:gd name="connsiteX4" fmla="*/ 9192696 w 12306787"/>
              <a:gd name="connsiteY4" fmla="*/ 6906630 h 6926739"/>
              <a:gd name="connsiteX5" fmla="*/ 10127 w 12306787"/>
              <a:gd name="connsiteY5" fmla="*/ 6926739 h 6926739"/>
              <a:gd name="connsiteX6" fmla="*/ 0 w 12306787"/>
              <a:gd name="connsiteY6" fmla="*/ 5432393 h 6926739"/>
              <a:gd name="connsiteX7" fmla="*/ 3059544 w 12306787"/>
              <a:gd name="connsiteY7" fmla="*/ 0 h 6926739"/>
              <a:gd name="connsiteX0" fmla="*/ 3059544 w 12306787"/>
              <a:gd name="connsiteY0" fmla="*/ 0 h 6926739"/>
              <a:gd name="connsiteX1" fmla="*/ 9206620 w 12306787"/>
              <a:gd name="connsiteY1" fmla="*/ 15576 h 6926739"/>
              <a:gd name="connsiteX2" fmla="*/ 12305662 w 12306787"/>
              <a:gd name="connsiteY2" fmla="*/ 15575 h 6926739"/>
              <a:gd name="connsiteX3" fmla="*/ 12302080 w 12306787"/>
              <a:gd name="connsiteY3" fmla="*/ 1359981 h 6926739"/>
              <a:gd name="connsiteX4" fmla="*/ 9192696 w 12306787"/>
              <a:gd name="connsiteY4" fmla="*/ 6906630 h 6926739"/>
              <a:gd name="connsiteX5" fmla="*/ 10127 w 12306787"/>
              <a:gd name="connsiteY5" fmla="*/ 6926739 h 6926739"/>
              <a:gd name="connsiteX6" fmla="*/ 0 w 12306787"/>
              <a:gd name="connsiteY6" fmla="*/ 5432393 h 6926739"/>
              <a:gd name="connsiteX7" fmla="*/ 3059544 w 12306787"/>
              <a:gd name="connsiteY7" fmla="*/ 0 h 6926739"/>
              <a:gd name="connsiteX0" fmla="*/ 3059544 w 12313440"/>
              <a:gd name="connsiteY0" fmla="*/ 0 h 6926739"/>
              <a:gd name="connsiteX1" fmla="*/ 9206620 w 12313440"/>
              <a:gd name="connsiteY1" fmla="*/ 15576 h 6926739"/>
              <a:gd name="connsiteX2" fmla="*/ 12305662 w 12313440"/>
              <a:gd name="connsiteY2" fmla="*/ 15575 h 6926739"/>
              <a:gd name="connsiteX3" fmla="*/ 12311808 w 12313440"/>
              <a:gd name="connsiteY3" fmla="*/ 1389164 h 6926739"/>
              <a:gd name="connsiteX4" fmla="*/ 9192696 w 12313440"/>
              <a:gd name="connsiteY4" fmla="*/ 6906630 h 6926739"/>
              <a:gd name="connsiteX5" fmla="*/ 10127 w 12313440"/>
              <a:gd name="connsiteY5" fmla="*/ 6926739 h 6926739"/>
              <a:gd name="connsiteX6" fmla="*/ 0 w 12313440"/>
              <a:gd name="connsiteY6" fmla="*/ 5432393 h 6926739"/>
              <a:gd name="connsiteX7" fmla="*/ 3059544 w 12313440"/>
              <a:gd name="connsiteY7" fmla="*/ 0 h 6926739"/>
              <a:gd name="connsiteX0" fmla="*/ 3059544 w 12311837"/>
              <a:gd name="connsiteY0" fmla="*/ 0 h 6926739"/>
              <a:gd name="connsiteX1" fmla="*/ 9206620 w 12311837"/>
              <a:gd name="connsiteY1" fmla="*/ 15576 h 6926739"/>
              <a:gd name="connsiteX2" fmla="*/ 11566359 w 12311837"/>
              <a:gd name="connsiteY2" fmla="*/ 15575 h 6926739"/>
              <a:gd name="connsiteX3" fmla="*/ 12311808 w 12311837"/>
              <a:gd name="connsiteY3" fmla="*/ 1389164 h 6926739"/>
              <a:gd name="connsiteX4" fmla="*/ 9192696 w 12311837"/>
              <a:gd name="connsiteY4" fmla="*/ 6906630 h 6926739"/>
              <a:gd name="connsiteX5" fmla="*/ 10127 w 12311837"/>
              <a:gd name="connsiteY5" fmla="*/ 6926739 h 6926739"/>
              <a:gd name="connsiteX6" fmla="*/ 0 w 12311837"/>
              <a:gd name="connsiteY6" fmla="*/ 5432393 h 6926739"/>
              <a:gd name="connsiteX7" fmla="*/ 3059544 w 12311837"/>
              <a:gd name="connsiteY7" fmla="*/ 0 h 6926739"/>
              <a:gd name="connsiteX0" fmla="*/ 3059544 w 11574137"/>
              <a:gd name="connsiteY0" fmla="*/ 0 h 6926739"/>
              <a:gd name="connsiteX1" fmla="*/ 9206620 w 11574137"/>
              <a:gd name="connsiteY1" fmla="*/ 15576 h 6926739"/>
              <a:gd name="connsiteX2" fmla="*/ 11566359 w 11574137"/>
              <a:gd name="connsiteY2" fmla="*/ 15575 h 6926739"/>
              <a:gd name="connsiteX3" fmla="*/ 11572505 w 11574137"/>
              <a:gd name="connsiteY3" fmla="*/ 1359981 h 6926739"/>
              <a:gd name="connsiteX4" fmla="*/ 9192696 w 11574137"/>
              <a:gd name="connsiteY4" fmla="*/ 6906630 h 6926739"/>
              <a:gd name="connsiteX5" fmla="*/ 10127 w 11574137"/>
              <a:gd name="connsiteY5" fmla="*/ 6926739 h 6926739"/>
              <a:gd name="connsiteX6" fmla="*/ 0 w 11574137"/>
              <a:gd name="connsiteY6" fmla="*/ 5432393 h 6926739"/>
              <a:gd name="connsiteX7" fmla="*/ 3059544 w 11574137"/>
              <a:gd name="connsiteY7" fmla="*/ 0 h 6926739"/>
              <a:gd name="connsiteX0" fmla="*/ 3059544 w 11574137"/>
              <a:gd name="connsiteY0" fmla="*/ 0 h 6926739"/>
              <a:gd name="connsiteX1" fmla="*/ 9206620 w 11574137"/>
              <a:gd name="connsiteY1" fmla="*/ 15576 h 6926739"/>
              <a:gd name="connsiteX2" fmla="*/ 11566359 w 11574137"/>
              <a:gd name="connsiteY2" fmla="*/ 15575 h 6926739"/>
              <a:gd name="connsiteX3" fmla="*/ 11572505 w 11574137"/>
              <a:gd name="connsiteY3" fmla="*/ 1359981 h 6926739"/>
              <a:gd name="connsiteX4" fmla="*/ 8463122 w 11574137"/>
              <a:gd name="connsiteY4" fmla="*/ 6887174 h 6926739"/>
              <a:gd name="connsiteX5" fmla="*/ 10127 w 11574137"/>
              <a:gd name="connsiteY5" fmla="*/ 6926739 h 6926739"/>
              <a:gd name="connsiteX6" fmla="*/ 0 w 11574137"/>
              <a:gd name="connsiteY6" fmla="*/ 5432393 h 6926739"/>
              <a:gd name="connsiteX7" fmla="*/ 3059544 w 11574137"/>
              <a:gd name="connsiteY7" fmla="*/ 0 h 6926739"/>
              <a:gd name="connsiteX0" fmla="*/ 3059544 w 11574137"/>
              <a:gd name="connsiteY0" fmla="*/ 0 h 6926739"/>
              <a:gd name="connsiteX1" fmla="*/ 9206620 w 11574137"/>
              <a:gd name="connsiteY1" fmla="*/ 15576 h 6926739"/>
              <a:gd name="connsiteX2" fmla="*/ 11566359 w 11574137"/>
              <a:gd name="connsiteY2" fmla="*/ 15575 h 6926739"/>
              <a:gd name="connsiteX3" fmla="*/ 11572505 w 11574137"/>
              <a:gd name="connsiteY3" fmla="*/ 1359981 h 6926739"/>
              <a:gd name="connsiteX4" fmla="*/ 8599309 w 11574137"/>
              <a:gd name="connsiteY4" fmla="*/ 6887174 h 6926739"/>
              <a:gd name="connsiteX5" fmla="*/ 10127 w 11574137"/>
              <a:gd name="connsiteY5" fmla="*/ 6926739 h 6926739"/>
              <a:gd name="connsiteX6" fmla="*/ 0 w 11574137"/>
              <a:gd name="connsiteY6" fmla="*/ 5432393 h 6926739"/>
              <a:gd name="connsiteX7" fmla="*/ 3059544 w 11574137"/>
              <a:gd name="connsiteY7" fmla="*/ 0 h 6926739"/>
              <a:gd name="connsiteX0" fmla="*/ 3059544 w 11574137"/>
              <a:gd name="connsiteY0" fmla="*/ 0 h 6926739"/>
              <a:gd name="connsiteX1" fmla="*/ 9206620 w 11574137"/>
              <a:gd name="connsiteY1" fmla="*/ 15576 h 6926739"/>
              <a:gd name="connsiteX2" fmla="*/ 11566359 w 11574137"/>
              <a:gd name="connsiteY2" fmla="*/ 15575 h 6926739"/>
              <a:gd name="connsiteX3" fmla="*/ 11572505 w 11574137"/>
              <a:gd name="connsiteY3" fmla="*/ 1359981 h 6926739"/>
              <a:gd name="connsiteX4" fmla="*/ 8579854 w 11574137"/>
              <a:gd name="connsiteY4" fmla="*/ 6916357 h 6926739"/>
              <a:gd name="connsiteX5" fmla="*/ 10127 w 11574137"/>
              <a:gd name="connsiteY5" fmla="*/ 6926739 h 6926739"/>
              <a:gd name="connsiteX6" fmla="*/ 0 w 11574137"/>
              <a:gd name="connsiteY6" fmla="*/ 5432393 h 6926739"/>
              <a:gd name="connsiteX7" fmla="*/ 3059544 w 11574137"/>
              <a:gd name="connsiteY7" fmla="*/ 0 h 6926739"/>
              <a:gd name="connsiteX0" fmla="*/ 3059544 w 11708839"/>
              <a:gd name="connsiteY0" fmla="*/ 0 h 6926739"/>
              <a:gd name="connsiteX1" fmla="*/ 9206620 w 11708839"/>
              <a:gd name="connsiteY1" fmla="*/ 15576 h 6926739"/>
              <a:gd name="connsiteX2" fmla="*/ 11566359 w 11708839"/>
              <a:gd name="connsiteY2" fmla="*/ 15575 h 6926739"/>
              <a:gd name="connsiteX3" fmla="*/ 11708692 w 11708839"/>
              <a:gd name="connsiteY3" fmla="*/ 1379436 h 6926739"/>
              <a:gd name="connsiteX4" fmla="*/ 8579854 w 11708839"/>
              <a:gd name="connsiteY4" fmla="*/ 6916357 h 6926739"/>
              <a:gd name="connsiteX5" fmla="*/ 10127 w 11708839"/>
              <a:gd name="connsiteY5" fmla="*/ 6926739 h 6926739"/>
              <a:gd name="connsiteX6" fmla="*/ 0 w 11708839"/>
              <a:gd name="connsiteY6" fmla="*/ 5432393 h 6926739"/>
              <a:gd name="connsiteX7" fmla="*/ 3059544 w 11708839"/>
              <a:gd name="connsiteY7" fmla="*/ 0 h 6926739"/>
              <a:gd name="connsiteX0" fmla="*/ 3059544 w 11709364"/>
              <a:gd name="connsiteY0" fmla="*/ 0 h 6926739"/>
              <a:gd name="connsiteX1" fmla="*/ 9206620 w 11709364"/>
              <a:gd name="connsiteY1" fmla="*/ 15576 h 6926739"/>
              <a:gd name="connsiteX2" fmla="*/ 11683091 w 11709364"/>
              <a:gd name="connsiteY2" fmla="*/ 35031 h 6926739"/>
              <a:gd name="connsiteX3" fmla="*/ 11708692 w 11709364"/>
              <a:gd name="connsiteY3" fmla="*/ 1379436 h 6926739"/>
              <a:gd name="connsiteX4" fmla="*/ 8579854 w 11709364"/>
              <a:gd name="connsiteY4" fmla="*/ 6916357 h 6926739"/>
              <a:gd name="connsiteX5" fmla="*/ 10127 w 11709364"/>
              <a:gd name="connsiteY5" fmla="*/ 6926739 h 6926739"/>
              <a:gd name="connsiteX6" fmla="*/ 0 w 11709364"/>
              <a:gd name="connsiteY6" fmla="*/ 5432393 h 6926739"/>
              <a:gd name="connsiteX7" fmla="*/ 3059544 w 11709364"/>
              <a:gd name="connsiteY7" fmla="*/ 0 h 6926739"/>
              <a:gd name="connsiteX0" fmla="*/ 3059544 w 11710324"/>
              <a:gd name="connsiteY0" fmla="*/ 0 h 6926739"/>
              <a:gd name="connsiteX1" fmla="*/ 9206620 w 11710324"/>
              <a:gd name="connsiteY1" fmla="*/ 15576 h 6926739"/>
              <a:gd name="connsiteX2" fmla="*/ 11702546 w 11710324"/>
              <a:gd name="connsiteY2" fmla="*/ 35031 h 6926739"/>
              <a:gd name="connsiteX3" fmla="*/ 11708692 w 11710324"/>
              <a:gd name="connsiteY3" fmla="*/ 1379436 h 6926739"/>
              <a:gd name="connsiteX4" fmla="*/ 8579854 w 11710324"/>
              <a:gd name="connsiteY4" fmla="*/ 6916357 h 6926739"/>
              <a:gd name="connsiteX5" fmla="*/ 10127 w 11710324"/>
              <a:gd name="connsiteY5" fmla="*/ 6926739 h 6926739"/>
              <a:gd name="connsiteX6" fmla="*/ 0 w 11710324"/>
              <a:gd name="connsiteY6" fmla="*/ 5432393 h 6926739"/>
              <a:gd name="connsiteX7" fmla="*/ 3059544 w 11710324"/>
              <a:gd name="connsiteY7" fmla="*/ 0 h 6926739"/>
              <a:gd name="connsiteX0" fmla="*/ 3059544 w 11728819"/>
              <a:gd name="connsiteY0" fmla="*/ 0 h 6926739"/>
              <a:gd name="connsiteX1" fmla="*/ 9206620 w 11728819"/>
              <a:gd name="connsiteY1" fmla="*/ 15576 h 6926739"/>
              <a:gd name="connsiteX2" fmla="*/ 11702546 w 11728819"/>
              <a:gd name="connsiteY2" fmla="*/ 35031 h 6926739"/>
              <a:gd name="connsiteX3" fmla="*/ 11728147 w 11728819"/>
              <a:gd name="connsiteY3" fmla="*/ 1379436 h 6926739"/>
              <a:gd name="connsiteX4" fmla="*/ 8579854 w 11728819"/>
              <a:gd name="connsiteY4" fmla="*/ 6916357 h 6926739"/>
              <a:gd name="connsiteX5" fmla="*/ 10127 w 11728819"/>
              <a:gd name="connsiteY5" fmla="*/ 6926739 h 6926739"/>
              <a:gd name="connsiteX6" fmla="*/ 0 w 11728819"/>
              <a:gd name="connsiteY6" fmla="*/ 5432393 h 6926739"/>
              <a:gd name="connsiteX7" fmla="*/ 3059544 w 11728819"/>
              <a:gd name="connsiteY7" fmla="*/ 0 h 6926739"/>
              <a:gd name="connsiteX0" fmla="*/ 3059544 w 11767366"/>
              <a:gd name="connsiteY0" fmla="*/ 0 h 6926739"/>
              <a:gd name="connsiteX1" fmla="*/ 9206620 w 11767366"/>
              <a:gd name="connsiteY1" fmla="*/ 15576 h 6926739"/>
              <a:gd name="connsiteX2" fmla="*/ 11702546 w 11767366"/>
              <a:gd name="connsiteY2" fmla="*/ 35031 h 6926739"/>
              <a:gd name="connsiteX3" fmla="*/ 11767058 w 11767366"/>
              <a:gd name="connsiteY3" fmla="*/ 1379436 h 6926739"/>
              <a:gd name="connsiteX4" fmla="*/ 8579854 w 11767366"/>
              <a:gd name="connsiteY4" fmla="*/ 6916357 h 6926739"/>
              <a:gd name="connsiteX5" fmla="*/ 10127 w 11767366"/>
              <a:gd name="connsiteY5" fmla="*/ 6926739 h 6926739"/>
              <a:gd name="connsiteX6" fmla="*/ 0 w 11767366"/>
              <a:gd name="connsiteY6" fmla="*/ 5432393 h 6926739"/>
              <a:gd name="connsiteX7" fmla="*/ 3059544 w 11767366"/>
              <a:gd name="connsiteY7" fmla="*/ 0 h 6926739"/>
              <a:gd name="connsiteX0" fmla="*/ 3059544 w 11767480"/>
              <a:gd name="connsiteY0" fmla="*/ 0 h 6926739"/>
              <a:gd name="connsiteX1" fmla="*/ 9206620 w 11767480"/>
              <a:gd name="connsiteY1" fmla="*/ 15576 h 6926739"/>
              <a:gd name="connsiteX2" fmla="*/ 11722001 w 11767480"/>
              <a:gd name="connsiteY2" fmla="*/ 15576 h 6926739"/>
              <a:gd name="connsiteX3" fmla="*/ 11767058 w 11767480"/>
              <a:gd name="connsiteY3" fmla="*/ 1379436 h 6926739"/>
              <a:gd name="connsiteX4" fmla="*/ 8579854 w 11767480"/>
              <a:gd name="connsiteY4" fmla="*/ 6916357 h 6926739"/>
              <a:gd name="connsiteX5" fmla="*/ 10127 w 11767480"/>
              <a:gd name="connsiteY5" fmla="*/ 6926739 h 6926739"/>
              <a:gd name="connsiteX6" fmla="*/ 0 w 11767480"/>
              <a:gd name="connsiteY6" fmla="*/ 5432393 h 6926739"/>
              <a:gd name="connsiteX7" fmla="*/ 3059544 w 11767480"/>
              <a:gd name="connsiteY7" fmla="*/ 0 h 6926739"/>
              <a:gd name="connsiteX0" fmla="*/ 3059544 w 11768690"/>
              <a:gd name="connsiteY0" fmla="*/ 0 h 6926739"/>
              <a:gd name="connsiteX1" fmla="*/ 9206620 w 11768690"/>
              <a:gd name="connsiteY1" fmla="*/ 15576 h 6926739"/>
              <a:gd name="connsiteX2" fmla="*/ 11760912 w 11768690"/>
              <a:gd name="connsiteY2" fmla="*/ 15576 h 6926739"/>
              <a:gd name="connsiteX3" fmla="*/ 11767058 w 11768690"/>
              <a:gd name="connsiteY3" fmla="*/ 1379436 h 6926739"/>
              <a:gd name="connsiteX4" fmla="*/ 8579854 w 11768690"/>
              <a:gd name="connsiteY4" fmla="*/ 6916357 h 6926739"/>
              <a:gd name="connsiteX5" fmla="*/ 10127 w 11768690"/>
              <a:gd name="connsiteY5" fmla="*/ 6926739 h 6926739"/>
              <a:gd name="connsiteX6" fmla="*/ 0 w 11768690"/>
              <a:gd name="connsiteY6" fmla="*/ 5432393 h 6926739"/>
              <a:gd name="connsiteX7" fmla="*/ 3059544 w 11768690"/>
              <a:gd name="connsiteY7" fmla="*/ 0 h 6926739"/>
              <a:gd name="connsiteX0" fmla="*/ 3059544 w 11768690"/>
              <a:gd name="connsiteY0" fmla="*/ 0 h 6926739"/>
              <a:gd name="connsiteX1" fmla="*/ 9206620 w 11768690"/>
              <a:gd name="connsiteY1" fmla="*/ 15576 h 6926739"/>
              <a:gd name="connsiteX2" fmla="*/ 11760912 w 11768690"/>
              <a:gd name="connsiteY2" fmla="*/ 15576 h 6926739"/>
              <a:gd name="connsiteX3" fmla="*/ 11767058 w 11768690"/>
              <a:gd name="connsiteY3" fmla="*/ 1379436 h 6926739"/>
              <a:gd name="connsiteX4" fmla="*/ 8599309 w 11768690"/>
              <a:gd name="connsiteY4" fmla="*/ 6916357 h 6926739"/>
              <a:gd name="connsiteX5" fmla="*/ 10127 w 11768690"/>
              <a:gd name="connsiteY5" fmla="*/ 6926739 h 6926739"/>
              <a:gd name="connsiteX6" fmla="*/ 0 w 11768690"/>
              <a:gd name="connsiteY6" fmla="*/ 5432393 h 6926739"/>
              <a:gd name="connsiteX7" fmla="*/ 3059544 w 11768690"/>
              <a:gd name="connsiteY7" fmla="*/ 0 h 692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68690" h="6926739">
                <a:moveTo>
                  <a:pt x="3059544" y="0"/>
                </a:moveTo>
                <a:lnTo>
                  <a:pt x="9206620" y="15576"/>
                </a:lnTo>
                <a:lnTo>
                  <a:pt x="11760912" y="15576"/>
                </a:lnTo>
                <a:cubicBezTo>
                  <a:pt x="11762796" y="550748"/>
                  <a:pt x="11772485" y="729076"/>
                  <a:pt x="11767058" y="1379436"/>
                </a:cubicBezTo>
                <a:cubicBezTo>
                  <a:pt x="10928858" y="2816603"/>
                  <a:pt x="9338271" y="5626273"/>
                  <a:pt x="8599309" y="6916357"/>
                </a:cubicBezTo>
                <a:lnTo>
                  <a:pt x="10127" y="6926739"/>
                </a:lnTo>
                <a:cubicBezTo>
                  <a:pt x="6751" y="6403852"/>
                  <a:pt x="3376" y="5955280"/>
                  <a:pt x="0" y="5432393"/>
                </a:cubicBezTo>
                <a:lnTo>
                  <a:pt x="3059544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734" y="1993605"/>
            <a:ext cx="3661150" cy="3554787"/>
          </a:xfrm>
          <a:prstGeom prst="rect">
            <a:avLst/>
          </a:prstGeom>
          <a:noFill/>
        </p:spPr>
      </p:pic>
      <p:sp>
        <p:nvSpPr>
          <p:cNvPr id="127" name="Freeform 5"/>
          <p:cNvSpPr>
            <a:spLocks/>
          </p:cNvSpPr>
          <p:nvPr/>
        </p:nvSpPr>
        <p:spPr bwMode="auto">
          <a:xfrm>
            <a:off x="8952478" y="2865364"/>
            <a:ext cx="3279670" cy="3679824"/>
          </a:xfrm>
          <a:custGeom>
            <a:avLst/>
            <a:gdLst>
              <a:gd name="T0" fmla="*/ 289 w 1172"/>
              <a:gd name="T1" fmla="*/ 0 h 1018"/>
              <a:gd name="T2" fmla="*/ 880 w 1172"/>
              <a:gd name="T3" fmla="*/ 0 h 1018"/>
              <a:gd name="T4" fmla="*/ 1172 w 1172"/>
              <a:gd name="T5" fmla="*/ 506 h 1018"/>
              <a:gd name="T6" fmla="*/ 883 w 1172"/>
              <a:gd name="T7" fmla="*/ 1018 h 1018"/>
              <a:gd name="T8" fmla="*/ 289 w 1172"/>
              <a:gd name="T9" fmla="*/ 1018 h 1018"/>
              <a:gd name="T10" fmla="*/ 0 w 1172"/>
              <a:gd name="T11" fmla="*/ 506 h 1018"/>
              <a:gd name="T12" fmla="*/ 289 w 1172"/>
              <a:gd name="T13" fmla="*/ 0 h 1018"/>
              <a:gd name="connsiteX0" fmla="*/ 2390 w 9924"/>
              <a:gd name="connsiteY0" fmla="*/ 0 h 10000"/>
              <a:gd name="connsiteX1" fmla="*/ 7433 w 9924"/>
              <a:gd name="connsiteY1" fmla="*/ 0 h 10000"/>
              <a:gd name="connsiteX2" fmla="*/ 9924 w 9924"/>
              <a:gd name="connsiteY2" fmla="*/ 4971 h 10000"/>
              <a:gd name="connsiteX3" fmla="*/ 7458 w 9924"/>
              <a:gd name="connsiteY3" fmla="*/ 10000 h 10000"/>
              <a:gd name="connsiteX4" fmla="*/ 2390 w 9924"/>
              <a:gd name="connsiteY4" fmla="*/ 10000 h 10000"/>
              <a:gd name="connsiteX5" fmla="*/ 0 w 9924"/>
              <a:gd name="connsiteY5" fmla="*/ 4927 h 10000"/>
              <a:gd name="connsiteX6" fmla="*/ 2390 w 9924"/>
              <a:gd name="connsiteY6" fmla="*/ 0 h 10000"/>
              <a:gd name="connsiteX0" fmla="*/ 2408 w 7515"/>
              <a:gd name="connsiteY0" fmla="*/ 0 h 10000"/>
              <a:gd name="connsiteX1" fmla="*/ 7490 w 7515"/>
              <a:gd name="connsiteY1" fmla="*/ 0 h 10000"/>
              <a:gd name="connsiteX2" fmla="*/ 7515 w 7515"/>
              <a:gd name="connsiteY2" fmla="*/ 10000 h 10000"/>
              <a:gd name="connsiteX3" fmla="*/ 2408 w 7515"/>
              <a:gd name="connsiteY3" fmla="*/ 10000 h 10000"/>
              <a:gd name="connsiteX4" fmla="*/ 0 w 7515"/>
              <a:gd name="connsiteY4" fmla="*/ 4927 h 10000"/>
              <a:gd name="connsiteX5" fmla="*/ 2408 w 7515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5" h="10000">
                <a:moveTo>
                  <a:pt x="2408" y="0"/>
                </a:moveTo>
                <a:lnTo>
                  <a:pt x="7490" y="0"/>
                </a:lnTo>
                <a:cubicBezTo>
                  <a:pt x="7498" y="3333"/>
                  <a:pt x="7507" y="6667"/>
                  <a:pt x="7515" y="10000"/>
                </a:cubicBezTo>
                <a:lnTo>
                  <a:pt x="2408" y="10000"/>
                </a:lnTo>
                <a:lnTo>
                  <a:pt x="0" y="4927"/>
                </a:lnTo>
                <a:lnTo>
                  <a:pt x="2408" y="0"/>
                </a:lnTo>
                <a:close/>
              </a:path>
            </a:pathLst>
          </a:custGeom>
          <a:solidFill>
            <a:schemeClr val="accent2">
              <a:alpha val="5000"/>
            </a:schemeClr>
          </a:solidFill>
          <a:ln w="19050">
            <a:solidFill>
              <a:schemeClr val="accent2">
                <a:alpha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6" name="Rectangle 2"/>
          <p:cNvSpPr/>
          <p:nvPr/>
        </p:nvSpPr>
        <p:spPr>
          <a:xfrm>
            <a:off x="0" y="611142"/>
            <a:ext cx="2824116" cy="629279"/>
          </a:xfrm>
          <a:custGeom>
            <a:avLst/>
            <a:gdLst>
              <a:gd name="connsiteX0" fmla="*/ 0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0 w 9448800"/>
              <a:gd name="connsiteY4" fmla="*/ 0 h 1066800"/>
              <a:gd name="connsiteX0" fmla="*/ 546410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546410 w 9448800"/>
              <a:gd name="connsiteY4" fmla="*/ 0 h 1066800"/>
              <a:gd name="connsiteX0" fmla="*/ 601828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601828 w 9448800"/>
              <a:gd name="connsiteY4" fmla="*/ 0 h 1066800"/>
              <a:gd name="connsiteX0" fmla="*/ 579526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579526 w 9448800"/>
              <a:gd name="connsiteY4" fmla="*/ 0 h 1066800"/>
              <a:gd name="connsiteX0" fmla="*/ 615210 w 9484484"/>
              <a:gd name="connsiteY0" fmla="*/ 0 h 1066800"/>
              <a:gd name="connsiteX1" fmla="*/ 9484484 w 9484484"/>
              <a:gd name="connsiteY1" fmla="*/ 0 h 1066800"/>
              <a:gd name="connsiteX2" fmla="*/ 9484484 w 9484484"/>
              <a:gd name="connsiteY2" fmla="*/ 1066800 h 1066800"/>
              <a:gd name="connsiteX3" fmla="*/ 0 w 9484484"/>
              <a:gd name="connsiteY3" fmla="*/ 1066800 h 1066800"/>
              <a:gd name="connsiteX4" fmla="*/ 615210 w 9484484"/>
              <a:gd name="connsiteY4" fmla="*/ 0 h 1066800"/>
              <a:gd name="connsiteX0" fmla="*/ 601828 w 9484484"/>
              <a:gd name="connsiteY0" fmla="*/ 0 h 1066800"/>
              <a:gd name="connsiteX1" fmla="*/ 9484484 w 9484484"/>
              <a:gd name="connsiteY1" fmla="*/ 0 h 1066800"/>
              <a:gd name="connsiteX2" fmla="*/ 9484484 w 9484484"/>
              <a:gd name="connsiteY2" fmla="*/ 1066800 h 1066800"/>
              <a:gd name="connsiteX3" fmla="*/ 0 w 9484484"/>
              <a:gd name="connsiteY3" fmla="*/ 1066800 h 1066800"/>
              <a:gd name="connsiteX4" fmla="*/ 601828 w 9484484"/>
              <a:gd name="connsiteY4" fmla="*/ 0 h 1066800"/>
              <a:gd name="connsiteX0" fmla="*/ 601828 w 9930533"/>
              <a:gd name="connsiteY0" fmla="*/ 0 h 1066800"/>
              <a:gd name="connsiteX1" fmla="*/ 9484484 w 9930533"/>
              <a:gd name="connsiteY1" fmla="*/ 0 h 1066800"/>
              <a:gd name="connsiteX2" fmla="*/ 9930533 w 9930533"/>
              <a:gd name="connsiteY2" fmla="*/ 1066800 h 1066800"/>
              <a:gd name="connsiteX3" fmla="*/ 0 w 9930533"/>
              <a:gd name="connsiteY3" fmla="*/ 1066800 h 1066800"/>
              <a:gd name="connsiteX4" fmla="*/ 601828 w 9930533"/>
              <a:gd name="connsiteY4" fmla="*/ 0 h 1066800"/>
              <a:gd name="connsiteX0" fmla="*/ 601828 w 10563922"/>
              <a:gd name="connsiteY0" fmla="*/ 0 h 1066800"/>
              <a:gd name="connsiteX1" fmla="*/ 10563922 w 10563922"/>
              <a:gd name="connsiteY1" fmla="*/ 0 h 1066800"/>
              <a:gd name="connsiteX2" fmla="*/ 9930533 w 10563922"/>
              <a:gd name="connsiteY2" fmla="*/ 1066800 h 1066800"/>
              <a:gd name="connsiteX3" fmla="*/ 0 w 10563922"/>
              <a:gd name="connsiteY3" fmla="*/ 1066800 h 1066800"/>
              <a:gd name="connsiteX4" fmla="*/ 601828 w 10563922"/>
              <a:gd name="connsiteY4" fmla="*/ 0 h 1066800"/>
              <a:gd name="connsiteX0" fmla="*/ 601828 w 10550541"/>
              <a:gd name="connsiteY0" fmla="*/ 0 h 1066800"/>
              <a:gd name="connsiteX1" fmla="*/ 10550541 w 10550541"/>
              <a:gd name="connsiteY1" fmla="*/ 0 h 1066800"/>
              <a:gd name="connsiteX2" fmla="*/ 9930533 w 10550541"/>
              <a:gd name="connsiteY2" fmla="*/ 1066800 h 1066800"/>
              <a:gd name="connsiteX3" fmla="*/ 0 w 10550541"/>
              <a:gd name="connsiteY3" fmla="*/ 1066800 h 1066800"/>
              <a:gd name="connsiteX4" fmla="*/ 601828 w 10550541"/>
              <a:gd name="connsiteY4" fmla="*/ 0 h 1066800"/>
              <a:gd name="connsiteX0" fmla="*/ 309999 w 10258712"/>
              <a:gd name="connsiteY0" fmla="*/ 0 h 1066800"/>
              <a:gd name="connsiteX1" fmla="*/ 10258712 w 10258712"/>
              <a:gd name="connsiteY1" fmla="*/ 0 h 1066800"/>
              <a:gd name="connsiteX2" fmla="*/ 9638704 w 10258712"/>
              <a:gd name="connsiteY2" fmla="*/ 1066800 h 1066800"/>
              <a:gd name="connsiteX3" fmla="*/ 0 w 10258712"/>
              <a:gd name="connsiteY3" fmla="*/ 1066800 h 1066800"/>
              <a:gd name="connsiteX4" fmla="*/ 309999 w 10258712"/>
              <a:gd name="connsiteY4" fmla="*/ 0 h 1066800"/>
              <a:gd name="connsiteX0" fmla="*/ 339182 w 10287895"/>
              <a:gd name="connsiteY0" fmla="*/ 0 h 1066800"/>
              <a:gd name="connsiteX1" fmla="*/ 10287895 w 10287895"/>
              <a:gd name="connsiteY1" fmla="*/ 0 h 1066800"/>
              <a:gd name="connsiteX2" fmla="*/ 9667887 w 10287895"/>
              <a:gd name="connsiteY2" fmla="*/ 1066800 h 1066800"/>
              <a:gd name="connsiteX3" fmla="*/ 0 w 10287895"/>
              <a:gd name="connsiteY3" fmla="*/ 1066800 h 1066800"/>
              <a:gd name="connsiteX4" fmla="*/ 339182 w 10287895"/>
              <a:gd name="connsiteY4" fmla="*/ 0 h 1066800"/>
              <a:gd name="connsiteX0" fmla="*/ 358638 w 10287895"/>
              <a:gd name="connsiteY0" fmla="*/ 0 h 1066800"/>
              <a:gd name="connsiteX1" fmla="*/ 10287895 w 10287895"/>
              <a:gd name="connsiteY1" fmla="*/ 0 h 1066800"/>
              <a:gd name="connsiteX2" fmla="*/ 9667887 w 10287895"/>
              <a:gd name="connsiteY2" fmla="*/ 1066800 h 1066800"/>
              <a:gd name="connsiteX3" fmla="*/ 0 w 10287895"/>
              <a:gd name="connsiteY3" fmla="*/ 1066800 h 1066800"/>
              <a:gd name="connsiteX4" fmla="*/ 358638 w 10287895"/>
              <a:gd name="connsiteY4" fmla="*/ 0 h 1066800"/>
              <a:gd name="connsiteX0" fmla="*/ 358638 w 9667887"/>
              <a:gd name="connsiteY0" fmla="*/ 0 h 1066800"/>
              <a:gd name="connsiteX1" fmla="*/ 7106950 w 9667887"/>
              <a:gd name="connsiteY1" fmla="*/ 0 h 1066800"/>
              <a:gd name="connsiteX2" fmla="*/ 9667887 w 9667887"/>
              <a:gd name="connsiteY2" fmla="*/ 1066800 h 1066800"/>
              <a:gd name="connsiteX3" fmla="*/ 0 w 9667887"/>
              <a:gd name="connsiteY3" fmla="*/ 1066800 h 1066800"/>
              <a:gd name="connsiteX4" fmla="*/ 358638 w 9667887"/>
              <a:gd name="connsiteY4" fmla="*/ 0 h 1066800"/>
              <a:gd name="connsiteX0" fmla="*/ 358638 w 7106950"/>
              <a:gd name="connsiteY0" fmla="*/ 0 h 1099798"/>
              <a:gd name="connsiteX1" fmla="*/ 7106950 w 7106950"/>
              <a:gd name="connsiteY1" fmla="*/ 0 h 1099798"/>
              <a:gd name="connsiteX2" fmla="*/ 6778772 w 7106950"/>
              <a:gd name="connsiteY2" fmla="*/ 1099798 h 1099798"/>
              <a:gd name="connsiteX3" fmla="*/ 0 w 7106950"/>
              <a:gd name="connsiteY3" fmla="*/ 1066800 h 1099798"/>
              <a:gd name="connsiteX4" fmla="*/ 358638 w 7106950"/>
              <a:gd name="connsiteY4" fmla="*/ 0 h 1099798"/>
              <a:gd name="connsiteX0" fmla="*/ 358638 w 7106950"/>
              <a:gd name="connsiteY0" fmla="*/ 0 h 1066800"/>
              <a:gd name="connsiteX1" fmla="*/ 7106950 w 7106950"/>
              <a:gd name="connsiteY1" fmla="*/ 0 h 1066800"/>
              <a:gd name="connsiteX2" fmla="*/ 6778772 w 7106950"/>
              <a:gd name="connsiteY2" fmla="*/ 1066800 h 1066800"/>
              <a:gd name="connsiteX3" fmla="*/ 0 w 7106950"/>
              <a:gd name="connsiteY3" fmla="*/ 1066800 h 1066800"/>
              <a:gd name="connsiteX4" fmla="*/ 358638 w 7106950"/>
              <a:gd name="connsiteY4" fmla="*/ 0 h 1066800"/>
              <a:gd name="connsiteX0" fmla="*/ 358638 w 7106950"/>
              <a:gd name="connsiteY0" fmla="*/ 0 h 1066800"/>
              <a:gd name="connsiteX1" fmla="*/ 7106950 w 7106950"/>
              <a:gd name="connsiteY1" fmla="*/ 0 h 1066800"/>
              <a:gd name="connsiteX2" fmla="*/ 6730134 w 7106950"/>
              <a:gd name="connsiteY2" fmla="*/ 1066800 h 1066800"/>
              <a:gd name="connsiteX3" fmla="*/ 0 w 7106950"/>
              <a:gd name="connsiteY3" fmla="*/ 1066800 h 1066800"/>
              <a:gd name="connsiteX4" fmla="*/ 358638 w 7106950"/>
              <a:gd name="connsiteY4" fmla="*/ 0 h 1066800"/>
              <a:gd name="connsiteX0" fmla="*/ 358638 w 7126405"/>
              <a:gd name="connsiteY0" fmla="*/ 0 h 1066800"/>
              <a:gd name="connsiteX1" fmla="*/ 7126405 w 7126405"/>
              <a:gd name="connsiteY1" fmla="*/ 0 h 1066800"/>
              <a:gd name="connsiteX2" fmla="*/ 6730134 w 7126405"/>
              <a:gd name="connsiteY2" fmla="*/ 1066800 h 1066800"/>
              <a:gd name="connsiteX3" fmla="*/ 0 w 7126405"/>
              <a:gd name="connsiteY3" fmla="*/ 1066800 h 1066800"/>
              <a:gd name="connsiteX4" fmla="*/ 358638 w 7126405"/>
              <a:gd name="connsiteY4" fmla="*/ 0 h 1066800"/>
              <a:gd name="connsiteX0" fmla="*/ 358638 w 7126405"/>
              <a:gd name="connsiteY0" fmla="*/ 0 h 1066800"/>
              <a:gd name="connsiteX1" fmla="*/ 7126405 w 7126405"/>
              <a:gd name="connsiteY1" fmla="*/ 0 h 1066800"/>
              <a:gd name="connsiteX2" fmla="*/ 6730134 w 7126405"/>
              <a:gd name="connsiteY2" fmla="*/ 1066800 h 1066800"/>
              <a:gd name="connsiteX3" fmla="*/ 0 w 7126405"/>
              <a:gd name="connsiteY3" fmla="*/ 1066800 h 1066800"/>
              <a:gd name="connsiteX4" fmla="*/ 358638 w 7126405"/>
              <a:gd name="connsiteY4" fmla="*/ 0 h 1066800"/>
              <a:gd name="connsiteX0" fmla="*/ 358638 w 7077767"/>
              <a:gd name="connsiteY0" fmla="*/ 0 h 1066800"/>
              <a:gd name="connsiteX1" fmla="*/ 7077767 w 7077767"/>
              <a:gd name="connsiteY1" fmla="*/ 0 h 1066800"/>
              <a:gd name="connsiteX2" fmla="*/ 6730134 w 7077767"/>
              <a:gd name="connsiteY2" fmla="*/ 1066800 h 1066800"/>
              <a:gd name="connsiteX3" fmla="*/ 0 w 7077767"/>
              <a:gd name="connsiteY3" fmla="*/ 1066800 h 1066800"/>
              <a:gd name="connsiteX4" fmla="*/ 358638 w 7077767"/>
              <a:gd name="connsiteY4" fmla="*/ 0 h 1066800"/>
              <a:gd name="connsiteX0" fmla="*/ 1983157 w 7077767"/>
              <a:gd name="connsiteY0" fmla="*/ 0 h 1066800"/>
              <a:gd name="connsiteX1" fmla="*/ 7077767 w 7077767"/>
              <a:gd name="connsiteY1" fmla="*/ 0 h 1066800"/>
              <a:gd name="connsiteX2" fmla="*/ 6730134 w 7077767"/>
              <a:gd name="connsiteY2" fmla="*/ 1066800 h 1066800"/>
              <a:gd name="connsiteX3" fmla="*/ 0 w 7077767"/>
              <a:gd name="connsiteY3" fmla="*/ 1066800 h 1066800"/>
              <a:gd name="connsiteX4" fmla="*/ 1983157 w 7077767"/>
              <a:gd name="connsiteY4" fmla="*/ 0 h 1066800"/>
              <a:gd name="connsiteX0" fmla="*/ 18170 w 5112780"/>
              <a:gd name="connsiteY0" fmla="*/ 0 h 1066800"/>
              <a:gd name="connsiteX1" fmla="*/ 5112780 w 5112780"/>
              <a:gd name="connsiteY1" fmla="*/ 0 h 1066800"/>
              <a:gd name="connsiteX2" fmla="*/ 4765147 w 5112780"/>
              <a:gd name="connsiteY2" fmla="*/ 1066800 h 1066800"/>
              <a:gd name="connsiteX3" fmla="*/ 0 w 5112780"/>
              <a:gd name="connsiteY3" fmla="*/ 1050302 h 1066800"/>
              <a:gd name="connsiteX4" fmla="*/ 18170 w 5112780"/>
              <a:gd name="connsiteY4" fmla="*/ 0 h 1066800"/>
              <a:gd name="connsiteX0" fmla="*/ 2208710 w 5112780"/>
              <a:gd name="connsiteY0" fmla="*/ 0 h 1066800"/>
              <a:gd name="connsiteX1" fmla="*/ 5112780 w 5112780"/>
              <a:gd name="connsiteY1" fmla="*/ 0 h 1066800"/>
              <a:gd name="connsiteX2" fmla="*/ 4765147 w 5112780"/>
              <a:gd name="connsiteY2" fmla="*/ 1066800 h 1066800"/>
              <a:gd name="connsiteX3" fmla="*/ 0 w 5112780"/>
              <a:gd name="connsiteY3" fmla="*/ 1050302 h 1066800"/>
              <a:gd name="connsiteX4" fmla="*/ 2208710 w 5112780"/>
              <a:gd name="connsiteY4" fmla="*/ 0 h 1066800"/>
              <a:gd name="connsiteX0" fmla="*/ 18169 w 2922239"/>
              <a:gd name="connsiteY0" fmla="*/ 0 h 1084389"/>
              <a:gd name="connsiteX1" fmla="*/ 2922239 w 2922239"/>
              <a:gd name="connsiteY1" fmla="*/ 0 h 1084389"/>
              <a:gd name="connsiteX2" fmla="*/ 2574606 w 2922239"/>
              <a:gd name="connsiteY2" fmla="*/ 1066800 h 1084389"/>
              <a:gd name="connsiteX3" fmla="*/ 0 w 2922239"/>
              <a:gd name="connsiteY3" fmla="*/ 1084389 h 1084389"/>
              <a:gd name="connsiteX4" fmla="*/ 18169 w 2922239"/>
              <a:gd name="connsiteY4" fmla="*/ 0 h 1084389"/>
              <a:gd name="connsiteX0" fmla="*/ 0 w 2904070"/>
              <a:gd name="connsiteY0" fmla="*/ 0 h 1067346"/>
              <a:gd name="connsiteX1" fmla="*/ 2904070 w 2904070"/>
              <a:gd name="connsiteY1" fmla="*/ 0 h 1067346"/>
              <a:gd name="connsiteX2" fmla="*/ 2556437 w 2904070"/>
              <a:gd name="connsiteY2" fmla="*/ 1066800 h 1067346"/>
              <a:gd name="connsiteX3" fmla="*/ 32073 w 2904070"/>
              <a:gd name="connsiteY3" fmla="*/ 1067346 h 1067346"/>
              <a:gd name="connsiteX4" fmla="*/ 0 w 2904070"/>
              <a:gd name="connsiteY4" fmla="*/ 0 h 1067346"/>
              <a:gd name="connsiteX0" fmla="*/ 18169 w 2871997"/>
              <a:gd name="connsiteY0" fmla="*/ 0 h 1067346"/>
              <a:gd name="connsiteX1" fmla="*/ 2871997 w 2871997"/>
              <a:gd name="connsiteY1" fmla="*/ 0 h 1067346"/>
              <a:gd name="connsiteX2" fmla="*/ 2524364 w 2871997"/>
              <a:gd name="connsiteY2" fmla="*/ 1066800 h 1067346"/>
              <a:gd name="connsiteX3" fmla="*/ 0 w 2871997"/>
              <a:gd name="connsiteY3" fmla="*/ 1067346 h 1067346"/>
              <a:gd name="connsiteX4" fmla="*/ 18169 w 2871997"/>
              <a:gd name="connsiteY4" fmla="*/ 0 h 1067346"/>
              <a:gd name="connsiteX0" fmla="*/ 2538 w 2856366"/>
              <a:gd name="connsiteY0" fmla="*/ 0 h 1066800"/>
              <a:gd name="connsiteX1" fmla="*/ 2856366 w 2856366"/>
              <a:gd name="connsiteY1" fmla="*/ 0 h 1066800"/>
              <a:gd name="connsiteX2" fmla="*/ 2508733 w 2856366"/>
              <a:gd name="connsiteY2" fmla="*/ 1066800 h 1066800"/>
              <a:gd name="connsiteX3" fmla="*/ 0 w 2856366"/>
              <a:gd name="connsiteY3" fmla="*/ 1060717 h 1066800"/>
              <a:gd name="connsiteX4" fmla="*/ 2538 w 2856366"/>
              <a:gd name="connsiteY4" fmla="*/ 0 h 1066800"/>
              <a:gd name="connsiteX0" fmla="*/ 2538 w 2856366"/>
              <a:gd name="connsiteY0" fmla="*/ 0 h 1067346"/>
              <a:gd name="connsiteX1" fmla="*/ 2856366 w 2856366"/>
              <a:gd name="connsiteY1" fmla="*/ 0 h 1067346"/>
              <a:gd name="connsiteX2" fmla="*/ 2508733 w 2856366"/>
              <a:gd name="connsiteY2" fmla="*/ 1066800 h 1067346"/>
              <a:gd name="connsiteX3" fmla="*/ 0 w 2856366"/>
              <a:gd name="connsiteY3" fmla="*/ 1067346 h 1067346"/>
              <a:gd name="connsiteX4" fmla="*/ 2538 w 2856366"/>
              <a:gd name="connsiteY4" fmla="*/ 0 h 106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6366" h="1067346">
                <a:moveTo>
                  <a:pt x="2538" y="0"/>
                </a:moveTo>
                <a:lnTo>
                  <a:pt x="2856366" y="0"/>
                </a:lnTo>
                <a:lnTo>
                  <a:pt x="2508733" y="1066800"/>
                </a:lnTo>
                <a:lnTo>
                  <a:pt x="0" y="1067346"/>
                </a:lnTo>
                <a:lnTo>
                  <a:pt x="2538" y="0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2679274" y="533400"/>
            <a:ext cx="7570580" cy="762000"/>
          </a:xfrm>
          <a:prstGeom prst="parallelogram">
            <a:avLst>
              <a:gd name="adj" fmla="val 56011"/>
            </a:avLst>
          </a:prstGeom>
          <a:solidFill>
            <a:srgbClr val="919A7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2" name="Right Triangle 9"/>
          <p:cNvSpPr/>
          <p:nvPr/>
        </p:nvSpPr>
        <p:spPr>
          <a:xfrm>
            <a:off x="-8861" y="-21265"/>
            <a:ext cx="2977117" cy="5266660"/>
          </a:xfrm>
          <a:custGeom>
            <a:avLst/>
            <a:gdLst>
              <a:gd name="connsiteX0" fmla="*/ 0 w 4573535"/>
              <a:gd name="connsiteY0" fmla="*/ 3810000 h 3810000"/>
              <a:gd name="connsiteX1" fmla="*/ 0 w 4573535"/>
              <a:gd name="connsiteY1" fmla="*/ 0 h 3810000"/>
              <a:gd name="connsiteX2" fmla="*/ 4573535 w 4573535"/>
              <a:gd name="connsiteY2" fmla="*/ 3810000 h 3810000"/>
              <a:gd name="connsiteX3" fmla="*/ 0 w 4573535"/>
              <a:gd name="connsiteY3" fmla="*/ 3810000 h 3810000"/>
              <a:gd name="connsiteX0" fmla="*/ 2870791 w 4573535"/>
              <a:gd name="connsiteY0" fmla="*/ 14177 h 3810000"/>
              <a:gd name="connsiteX1" fmla="*/ 0 w 4573535"/>
              <a:gd name="connsiteY1" fmla="*/ 0 h 3810000"/>
              <a:gd name="connsiteX2" fmla="*/ 4573535 w 4573535"/>
              <a:gd name="connsiteY2" fmla="*/ 3810000 h 3810000"/>
              <a:gd name="connsiteX3" fmla="*/ 2870791 w 4573535"/>
              <a:gd name="connsiteY3" fmla="*/ 14177 h 3810000"/>
              <a:gd name="connsiteX0" fmla="*/ 2954317 w 2954317"/>
              <a:gd name="connsiteY0" fmla="*/ 14177 h 5245395"/>
              <a:gd name="connsiteX1" fmla="*/ 83526 w 2954317"/>
              <a:gd name="connsiteY1" fmla="*/ 0 h 5245395"/>
              <a:gd name="connsiteX2" fmla="*/ 0 w 2954317"/>
              <a:gd name="connsiteY2" fmla="*/ 5245395 h 5245395"/>
              <a:gd name="connsiteX3" fmla="*/ 2954317 w 2954317"/>
              <a:gd name="connsiteY3" fmla="*/ 14177 h 5245395"/>
              <a:gd name="connsiteX0" fmla="*/ 2954317 w 2954317"/>
              <a:gd name="connsiteY0" fmla="*/ 0 h 5252483"/>
              <a:gd name="connsiteX1" fmla="*/ 83526 w 2954317"/>
              <a:gd name="connsiteY1" fmla="*/ 7088 h 5252483"/>
              <a:gd name="connsiteX2" fmla="*/ 0 w 2954317"/>
              <a:gd name="connsiteY2" fmla="*/ 5252483 h 5252483"/>
              <a:gd name="connsiteX3" fmla="*/ 2954317 w 2954317"/>
              <a:gd name="connsiteY3" fmla="*/ 0 h 5252483"/>
              <a:gd name="connsiteX0" fmla="*/ 2955852 w 2955852"/>
              <a:gd name="connsiteY0" fmla="*/ 14177 h 5266660"/>
              <a:gd name="connsiteX1" fmla="*/ 0 w 2955852"/>
              <a:gd name="connsiteY1" fmla="*/ 0 h 5266660"/>
              <a:gd name="connsiteX2" fmla="*/ 1535 w 2955852"/>
              <a:gd name="connsiteY2" fmla="*/ 5266660 h 5266660"/>
              <a:gd name="connsiteX3" fmla="*/ 2955852 w 2955852"/>
              <a:gd name="connsiteY3" fmla="*/ 14177 h 5266660"/>
              <a:gd name="connsiteX0" fmla="*/ 2977117 w 2977117"/>
              <a:gd name="connsiteY0" fmla="*/ 3544 h 5266660"/>
              <a:gd name="connsiteX1" fmla="*/ 0 w 2977117"/>
              <a:gd name="connsiteY1" fmla="*/ 0 h 5266660"/>
              <a:gd name="connsiteX2" fmla="*/ 1535 w 2977117"/>
              <a:gd name="connsiteY2" fmla="*/ 5266660 h 5266660"/>
              <a:gd name="connsiteX3" fmla="*/ 2977117 w 2977117"/>
              <a:gd name="connsiteY3" fmla="*/ 3544 h 526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117" h="5266660">
                <a:moveTo>
                  <a:pt x="2977117" y="3544"/>
                </a:moveTo>
                <a:lnTo>
                  <a:pt x="0" y="0"/>
                </a:lnTo>
                <a:cubicBezTo>
                  <a:pt x="512" y="1755553"/>
                  <a:pt x="1023" y="3511107"/>
                  <a:pt x="1535" y="5266660"/>
                </a:cubicBezTo>
                <a:lnTo>
                  <a:pt x="2977117" y="354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3" name="Right Triangle 9"/>
          <p:cNvSpPr/>
          <p:nvPr/>
        </p:nvSpPr>
        <p:spPr>
          <a:xfrm rot="10800000">
            <a:off x="9220200" y="1591340"/>
            <a:ext cx="2977117" cy="5266660"/>
          </a:xfrm>
          <a:custGeom>
            <a:avLst/>
            <a:gdLst>
              <a:gd name="connsiteX0" fmla="*/ 0 w 4573535"/>
              <a:gd name="connsiteY0" fmla="*/ 3810000 h 3810000"/>
              <a:gd name="connsiteX1" fmla="*/ 0 w 4573535"/>
              <a:gd name="connsiteY1" fmla="*/ 0 h 3810000"/>
              <a:gd name="connsiteX2" fmla="*/ 4573535 w 4573535"/>
              <a:gd name="connsiteY2" fmla="*/ 3810000 h 3810000"/>
              <a:gd name="connsiteX3" fmla="*/ 0 w 4573535"/>
              <a:gd name="connsiteY3" fmla="*/ 3810000 h 3810000"/>
              <a:gd name="connsiteX0" fmla="*/ 2870791 w 4573535"/>
              <a:gd name="connsiteY0" fmla="*/ 14177 h 3810000"/>
              <a:gd name="connsiteX1" fmla="*/ 0 w 4573535"/>
              <a:gd name="connsiteY1" fmla="*/ 0 h 3810000"/>
              <a:gd name="connsiteX2" fmla="*/ 4573535 w 4573535"/>
              <a:gd name="connsiteY2" fmla="*/ 3810000 h 3810000"/>
              <a:gd name="connsiteX3" fmla="*/ 2870791 w 4573535"/>
              <a:gd name="connsiteY3" fmla="*/ 14177 h 3810000"/>
              <a:gd name="connsiteX0" fmla="*/ 2954317 w 2954317"/>
              <a:gd name="connsiteY0" fmla="*/ 14177 h 5245395"/>
              <a:gd name="connsiteX1" fmla="*/ 83526 w 2954317"/>
              <a:gd name="connsiteY1" fmla="*/ 0 h 5245395"/>
              <a:gd name="connsiteX2" fmla="*/ 0 w 2954317"/>
              <a:gd name="connsiteY2" fmla="*/ 5245395 h 5245395"/>
              <a:gd name="connsiteX3" fmla="*/ 2954317 w 2954317"/>
              <a:gd name="connsiteY3" fmla="*/ 14177 h 5245395"/>
              <a:gd name="connsiteX0" fmla="*/ 2954317 w 2954317"/>
              <a:gd name="connsiteY0" fmla="*/ 0 h 5252483"/>
              <a:gd name="connsiteX1" fmla="*/ 83526 w 2954317"/>
              <a:gd name="connsiteY1" fmla="*/ 7088 h 5252483"/>
              <a:gd name="connsiteX2" fmla="*/ 0 w 2954317"/>
              <a:gd name="connsiteY2" fmla="*/ 5252483 h 5252483"/>
              <a:gd name="connsiteX3" fmla="*/ 2954317 w 2954317"/>
              <a:gd name="connsiteY3" fmla="*/ 0 h 5252483"/>
              <a:gd name="connsiteX0" fmla="*/ 2955852 w 2955852"/>
              <a:gd name="connsiteY0" fmla="*/ 14177 h 5266660"/>
              <a:gd name="connsiteX1" fmla="*/ 0 w 2955852"/>
              <a:gd name="connsiteY1" fmla="*/ 0 h 5266660"/>
              <a:gd name="connsiteX2" fmla="*/ 1535 w 2955852"/>
              <a:gd name="connsiteY2" fmla="*/ 5266660 h 5266660"/>
              <a:gd name="connsiteX3" fmla="*/ 2955852 w 2955852"/>
              <a:gd name="connsiteY3" fmla="*/ 14177 h 5266660"/>
              <a:gd name="connsiteX0" fmla="*/ 2977117 w 2977117"/>
              <a:gd name="connsiteY0" fmla="*/ 3544 h 5266660"/>
              <a:gd name="connsiteX1" fmla="*/ 0 w 2977117"/>
              <a:gd name="connsiteY1" fmla="*/ 0 h 5266660"/>
              <a:gd name="connsiteX2" fmla="*/ 1535 w 2977117"/>
              <a:gd name="connsiteY2" fmla="*/ 5266660 h 5266660"/>
              <a:gd name="connsiteX3" fmla="*/ 2977117 w 2977117"/>
              <a:gd name="connsiteY3" fmla="*/ 3544 h 526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117" h="5266660">
                <a:moveTo>
                  <a:pt x="2977117" y="3544"/>
                </a:moveTo>
                <a:lnTo>
                  <a:pt x="0" y="0"/>
                </a:lnTo>
                <a:cubicBezTo>
                  <a:pt x="512" y="1755553"/>
                  <a:pt x="1023" y="3511107"/>
                  <a:pt x="1535" y="5266660"/>
                </a:cubicBezTo>
                <a:lnTo>
                  <a:pt x="2977117" y="354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0" name="Freeform 5"/>
          <p:cNvSpPr>
            <a:spLocks/>
          </p:cNvSpPr>
          <p:nvPr/>
        </p:nvSpPr>
        <p:spPr bwMode="auto">
          <a:xfrm>
            <a:off x="410948" y="5348386"/>
            <a:ext cx="3897062" cy="1563235"/>
          </a:xfrm>
          <a:custGeom>
            <a:avLst/>
            <a:gdLst>
              <a:gd name="T0" fmla="*/ 289 w 1172"/>
              <a:gd name="T1" fmla="*/ 0 h 1018"/>
              <a:gd name="T2" fmla="*/ 880 w 1172"/>
              <a:gd name="T3" fmla="*/ 0 h 1018"/>
              <a:gd name="T4" fmla="*/ 1172 w 1172"/>
              <a:gd name="T5" fmla="*/ 506 h 1018"/>
              <a:gd name="T6" fmla="*/ 883 w 1172"/>
              <a:gd name="T7" fmla="*/ 1018 h 1018"/>
              <a:gd name="T8" fmla="*/ 289 w 1172"/>
              <a:gd name="T9" fmla="*/ 1018 h 1018"/>
              <a:gd name="T10" fmla="*/ 0 w 1172"/>
              <a:gd name="T11" fmla="*/ 506 h 1018"/>
              <a:gd name="T12" fmla="*/ 289 w 1172"/>
              <a:gd name="T13" fmla="*/ 0 h 1018"/>
              <a:gd name="connsiteX0" fmla="*/ 2390 w 9924"/>
              <a:gd name="connsiteY0" fmla="*/ 0 h 10000"/>
              <a:gd name="connsiteX1" fmla="*/ 7433 w 9924"/>
              <a:gd name="connsiteY1" fmla="*/ 0 h 10000"/>
              <a:gd name="connsiteX2" fmla="*/ 9924 w 9924"/>
              <a:gd name="connsiteY2" fmla="*/ 4971 h 10000"/>
              <a:gd name="connsiteX3" fmla="*/ 7458 w 9924"/>
              <a:gd name="connsiteY3" fmla="*/ 10000 h 10000"/>
              <a:gd name="connsiteX4" fmla="*/ 2390 w 9924"/>
              <a:gd name="connsiteY4" fmla="*/ 10000 h 10000"/>
              <a:gd name="connsiteX5" fmla="*/ 0 w 9924"/>
              <a:gd name="connsiteY5" fmla="*/ 4927 h 10000"/>
              <a:gd name="connsiteX6" fmla="*/ 2390 w 9924"/>
              <a:gd name="connsiteY6" fmla="*/ 0 h 10000"/>
              <a:gd name="connsiteX0" fmla="*/ 2408 w 10000"/>
              <a:gd name="connsiteY0" fmla="*/ 0 h 10000"/>
              <a:gd name="connsiteX1" fmla="*/ 7490 w 10000"/>
              <a:gd name="connsiteY1" fmla="*/ 0 h 10000"/>
              <a:gd name="connsiteX2" fmla="*/ 10000 w 10000"/>
              <a:gd name="connsiteY2" fmla="*/ 4971 h 10000"/>
              <a:gd name="connsiteX3" fmla="*/ 2408 w 10000"/>
              <a:gd name="connsiteY3" fmla="*/ 10000 h 10000"/>
              <a:gd name="connsiteX4" fmla="*/ 0 w 10000"/>
              <a:gd name="connsiteY4" fmla="*/ 4927 h 10000"/>
              <a:gd name="connsiteX5" fmla="*/ 2408 w 10000"/>
              <a:gd name="connsiteY5" fmla="*/ 0 h 10000"/>
              <a:gd name="connsiteX0" fmla="*/ 2408 w 10000"/>
              <a:gd name="connsiteY0" fmla="*/ 0 h 4971"/>
              <a:gd name="connsiteX1" fmla="*/ 7490 w 10000"/>
              <a:gd name="connsiteY1" fmla="*/ 0 h 4971"/>
              <a:gd name="connsiteX2" fmla="*/ 10000 w 10000"/>
              <a:gd name="connsiteY2" fmla="*/ 4971 h 4971"/>
              <a:gd name="connsiteX3" fmla="*/ 0 w 10000"/>
              <a:gd name="connsiteY3" fmla="*/ 4927 h 4971"/>
              <a:gd name="connsiteX4" fmla="*/ 2408 w 10000"/>
              <a:gd name="connsiteY4" fmla="*/ 0 h 4971"/>
              <a:gd name="connsiteX0" fmla="*/ 2408 w 9754"/>
              <a:gd name="connsiteY0" fmla="*/ 0 h 9911"/>
              <a:gd name="connsiteX1" fmla="*/ 7490 w 9754"/>
              <a:gd name="connsiteY1" fmla="*/ 0 h 9911"/>
              <a:gd name="connsiteX2" fmla="*/ 9754 w 9754"/>
              <a:gd name="connsiteY2" fmla="*/ 9118 h 9911"/>
              <a:gd name="connsiteX3" fmla="*/ 0 w 9754"/>
              <a:gd name="connsiteY3" fmla="*/ 9911 h 9911"/>
              <a:gd name="connsiteX4" fmla="*/ 2408 w 9754"/>
              <a:gd name="connsiteY4" fmla="*/ 0 h 9911"/>
              <a:gd name="connsiteX0" fmla="*/ 2267 w 9798"/>
              <a:gd name="connsiteY0" fmla="*/ 0 h 9200"/>
              <a:gd name="connsiteX1" fmla="*/ 7477 w 9798"/>
              <a:gd name="connsiteY1" fmla="*/ 0 h 9200"/>
              <a:gd name="connsiteX2" fmla="*/ 9798 w 9798"/>
              <a:gd name="connsiteY2" fmla="*/ 9200 h 9200"/>
              <a:gd name="connsiteX3" fmla="*/ 0 w 9798"/>
              <a:gd name="connsiteY3" fmla="*/ 9110 h 9200"/>
              <a:gd name="connsiteX4" fmla="*/ 2267 w 9798"/>
              <a:gd name="connsiteY4" fmla="*/ 0 h 9200"/>
              <a:gd name="connsiteX0" fmla="*/ 2314 w 10000"/>
              <a:gd name="connsiteY0" fmla="*/ 0 h 9902"/>
              <a:gd name="connsiteX1" fmla="*/ 7631 w 10000"/>
              <a:gd name="connsiteY1" fmla="*/ 0 h 9902"/>
              <a:gd name="connsiteX2" fmla="*/ 10000 w 10000"/>
              <a:gd name="connsiteY2" fmla="*/ 9871 h 9902"/>
              <a:gd name="connsiteX3" fmla="*/ 0 w 10000"/>
              <a:gd name="connsiteY3" fmla="*/ 9902 h 9902"/>
              <a:gd name="connsiteX4" fmla="*/ 2314 w 10000"/>
              <a:gd name="connsiteY4" fmla="*/ 0 h 9902"/>
              <a:gd name="connsiteX0" fmla="*/ 2314 w 10000"/>
              <a:gd name="connsiteY0" fmla="*/ 0 h 10099"/>
              <a:gd name="connsiteX1" fmla="*/ 7631 w 10000"/>
              <a:gd name="connsiteY1" fmla="*/ 0 h 10099"/>
              <a:gd name="connsiteX2" fmla="*/ 10000 w 10000"/>
              <a:gd name="connsiteY2" fmla="*/ 10099 h 10099"/>
              <a:gd name="connsiteX3" fmla="*/ 0 w 10000"/>
              <a:gd name="connsiteY3" fmla="*/ 10000 h 10099"/>
              <a:gd name="connsiteX4" fmla="*/ 2314 w 10000"/>
              <a:gd name="connsiteY4" fmla="*/ 0 h 10099"/>
              <a:gd name="connsiteX0" fmla="*/ 2314 w 10000"/>
              <a:gd name="connsiteY0" fmla="*/ 0 h 10130"/>
              <a:gd name="connsiteX1" fmla="*/ 7631 w 10000"/>
              <a:gd name="connsiteY1" fmla="*/ 0 h 10130"/>
              <a:gd name="connsiteX2" fmla="*/ 10000 w 10000"/>
              <a:gd name="connsiteY2" fmla="*/ 10099 h 10130"/>
              <a:gd name="connsiteX3" fmla="*/ 0 w 10000"/>
              <a:gd name="connsiteY3" fmla="*/ 10130 h 10130"/>
              <a:gd name="connsiteX4" fmla="*/ 2314 w 10000"/>
              <a:gd name="connsiteY4" fmla="*/ 0 h 1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30">
                <a:moveTo>
                  <a:pt x="2314" y="0"/>
                </a:moveTo>
                <a:lnTo>
                  <a:pt x="7631" y="0"/>
                </a:lnTo>
                <a:lnTo>
                  <a:pt x="10000" y="10099"/>
                </a:lnTo>
                <a:lnTo>
                  <a:pt x="0" y="10130"/>
                </a:lnTo>
                <a:lnTo>
                  <a:pt x="2314" y="0"/>
                </a:lnTo>
                <a:close/>
              </a:path>
            </a:pathLst>
          </a:custGeom>
          <a:solidFill>
            <a:schemeClr val="accent2">
              <a:alpha val="5000"/>
            </a:schemeClr>
          </a:solidFill>
          <a:ln w="19050">
            <a:solidFill>
              <a:schemeClr val="accent2">
                <a:alpha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9978899" y="3450948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2" name="Subtitle 2"/>
          <p:cNvSpPr>
            <a:spLocks noGrp="1"/>
          </p:cNvSpPr>
          <p:nvPr>
            <p:ph type="subTitle" idx="1"/>
          </p:nvPr>
        </p:nvSpPr>
        <p:spPr>
          <a:xfrm>
            <a:off x="152400" y="5867400"/>
            <a:ext cx="8109876" cy="84280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Jeffrey S. White</a:t>
            </a:r>
          </a:p>
          <a:p>
            <a:pPr algn="l">
              <a:spcBef>
                <a:spcPts val="0"/>
              </a:spcBef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Principal Deputy</a:t>
            </a:r>
            <a:r>
              <a:rPr lang="en-US" sz="1400" b="1" dirty="0"/>
              <a:t>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Assistant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Secretary of the Army (Acquisition, Logistics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Technology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l">
              <a:spcBef>
                <a:spcPts val="0"/>
              </a:spcBef>
            </a:pPr>
            <a:endParaRPr lang="en-US" sz="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December 10,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2019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4" name="Hexagon 93"/>
          <p:cNvSpPr/>
          <p:nvPr/>
        </p:nvSpPr>
        <p:spPr>
          <a:xfrm>
            <a:off x="11093481" y="4102091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6" name="Hexagon 95"/>
          <p:cNvSpPr/>
          <p:nvPr/>
        </p:nvSpPr>
        <p:spPr>
          <a:xfrm>
            <a:off x="9979331" y="4724400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8" name="Hexagon 97"/>
          <p:cNvSpPr/>
          <p:nvPr/>
        </p:nvSpPr>
        <p:spPr>
          <a:xfrm>
            <a:off x="9978899" y="5978116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0" name="Hexagon 99"/>
          <p:cNvSpPr/>
          <p:nvPr/>
        </p:nvSpPr>
        <p:spPr>
          <a:xfrm>
            <a:off x="8861339" y="5361898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Hexagon 101"/>
          <p:cNvSpPr/>
          <p:nvPr/>
        </p:nvSpPr>
        <p:spPr>
          <a:xfrm>
            <a:off x="1269312" y="2585336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3" name="Hexagon 102"/>
          <p:cNvSpPr/>
          <p:nvPr/>
        </p:nvSpPr>
        <p:spPr>
          <a:xfrm>
            <a:off x="148437" y="3219676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4" name="Hexagon 103"/>
          <p:cNvSpPr/>
          <p:nvPr/>
        </p:nvSpPr>
        <p:spPr>
          <a:xfrm>
            <a:off x="166815" y="1941822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1526004" cy="1970276"/>
          </a:xfrm>
          <a:prstGeom prst="rect">
            <a:avLst/>
          </a:prstGeom>
        </p:spPr>
      </p:pic>
      <p:sp>
        <p:nvSpPr>
          <p:cNvPr id="72" name="Rectangle 2"/>
          <p:cNvSpPr/>
          <p:nvPr/>
        </p:nvSpPr>
        <p:spPr>
          <a:xfrm>
            <a:off x="4996233" y="1374941"/>
            <a:ext cx="6961035" cy="453859"/>
          </a:xfrm>
          <a:custGeom>
            <a:avLst/>
            <a:gdLst>
              <a:gd name="connsiteX0" fmla="*/ 0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0 w 9448800"/>
              <a:gd name="connsiteY4" fmla="*/ 0 h 1066800"/>
              <a:gd name="connsiteX0" fmla="*/ 546410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546410 w 9448800"/>
              <a:gd name="connsiteY4" fmla="*/ 0 h 1066800"/>
              <a:gd name="connsiteX0" fmla="*/ 601828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601828 w 9448800"/>
              <a:gd name="connsiteY4" fmla="*/ 0 h 1066800"/>
              <a:gd name="connsiteX0" fmla="*/ 579526 w 9448800"/>
              <a:gd name="connsiteY0" fmla="*/ 0 h 1066800"/>
              <a:gd name="connsiteX1" fmla="*/ 9448800 w 9448800"/>
              <a:gd name="connsiteY1" fmla="*/ 0 h 1066800"/>
              <a:gd name="connsiteX2" fmla="*/ 9448800 w 9448800"/>
              <a:gd name="connsiteY2" fmla="*/ 1066800 h 1066800"/>
              <a:gd name="connsiteX3" fmla="*/ 0 w 9448800"/>
              <a:gd name="connsiteY3" fmla="*/ 1066800 h 1066800"/>
              <a:gd name="connsiteX4" fmla="*/ 579526 w 9448800"/>
              <a:gd name="connsiteY4" fmla="*/ 0 h 1066800"/>
              <a:gd name="connsiteX0" fmla="*/ 615210 w 9484484"/>
              <a:gd name="connsiteY0" fmla="*/ 0 h 1066800"/>
              <a:gd name="connsiteX1" fmla="*/ 9484484 w 9484484"/>
              <a:gd name="connsiteY1" fmla="*/ 0 h 1066800"/>
              <a:gd name="connsiteX2" fmla="*/ 9484484 w 9484484"/>
              <a:gd name="connsiteY2" fmla="*/ 1066800 h 1066800"/>
              <a:gd name="connsiteX3" fmla="*/ 0 w 9484484"/>
              <a:gd name="connsiteY3" fmla="*/ 1066800 h 1066800"/>
              <a:gd name="connsiteX4" fmla="*/ 615210 w 9484484"/>
              <a:gd name="connsiteY4" fmla="*/ 0 h 1066800"/>
              <a:gd name="connsiteX0" fmla="*/ 601828 w 9484484"/>
              <a:gd name="connsiteY0" fmla="*/ 0 h 1066800"/>
              <a:gd name="connsiteX1" fmla="*/ 9484484 w 9484484"/>
              <a:gd name="connsiteY1" fmla="*/ 0 h 1066800"/>
              <a:gd name="connsiteX2" fmla="*/ 9484484 w 9484484"/>
              <a:gd name="connsiteY2" fmla="*/ 1066800 h 1066800"/>
              <a:gd name="connsiteX3" fmla="*/ 0 w 9484484"/>
              <a:gd name="connsiteY3" fmla="*/ 1066800 h 1066800"/>
              <a:gd name="connsiteX4" fmla="*/ 601828 w 9484484"/>
              <a:gd name="connsiteY4" fmla="*/ 0 h 1066800"/>
              <a:gd name="connsiteX0" fmla="*/ 601828 w 9930533"/>
              <a:gd name="connsiteY0" fmla="*/ 0 h 1066800"/>
              <a:gd name="connsiteX1" fmla="*/ 9484484 w 9930533"/>
              <a:gd name="connsiteY1" fmla="*/ 0 h 1066800"/>
              <a:gd name="connsiteX2" fmla="*/ 9930533 w 9930533"/>
              <a:gd name="connsiteY2" fmla="*/ 1066800 h 1066800"/>
              <a:gd name="connsiteX3" fmla="*/ 0 w 9930533"/>
              <a:gd name="connsiteY3" fmla="*/ 1066800 h 1066800"/>
              <a:gd name="connsiteX4" fmla="*/ 601828 w 9930533"/>
              <a:gd name="connsiteY4" fmla="*/ 0 h 1066800"/>
              <a:gd name="connsiteX0" fmla="*/ 601828 w 10563922"/>
              <a:gd name="connsiteY0" fmla="*/ 0 h 1066800"/>
              <a:gd name="connsiteX1" fmla="*/ 10563922 w 10563922"/>
              <a:gd name="connsiteY1" fmla="*/ 0 h 1066800"/>
              <a:gd name="connsiteX2" fmla="*/ 9930533 w 10563922"/>
              <a:gd name="connsiteY2" fmla="*/ 1066800 h 1066800"/>
              <a:gd name="connsiteX3" fmla="*/ 0 w 10563922"/>
              <a:gd name="connsiteY3" fmla="*/ 1066800 h 1066800"/>
              <a:gd name="connsiteX4" fmla="*/ 601828 w 10563922"/>
              <a:gd name="connsiteY4" fmla="*/ 0 h 1066800"/>
              <a:gd name="connsiteX0" fmla="*/ 601828 w 10550541"/>
              <a:gd name="connsiteY0" fmla="*/ 0 h 1066800"/>
              <a:gd name="connsiteX1" fmla="*/ 10550541 w 10550541"/>
              <a:gd name="connsiteY1" fmla="*/ 0 h 1066800"/>
              <a:gd name="connsiteX2" fmla="*/ 9930533 w 10550541"/>
              <a:gd name="connsiteY2" fmla="*/ 1066800 h 1066800"/>
              <a:gd name="connsiteX3" fmla="*/ 0 w 10550541"/>
              <a:gd name="connsiteY3" fmla="*/ 1066800 h 1066800"/>
              <a:gd name="connsiteX4" fmla="*/ 601828 w 10550541"/>
              <a:gd name="connsiteY4" fmla="*/ 0 h 1066800"/>
              <a:gd name="connsiteX0" fmla="*/ 309999 w 10258712"/>
              <a:gd name="connsiteY0" fmla="*/ 0 h 1066800"/>
              <a:gd name="connsiteX1" fmla="*/ 10258712 w 10258712"/>
              <a:gd name="connsiteY1" fmla="*/ 0 h 1066800"/>
              <a:gd name="connsiteX2" fmla="*/ 9638704 w 10258712"/>
              <a:gd name="connsiteY2" fmla="*/ 1066800 h 1066800"/>
              <a:gd name="connsiteX3" fmla="*/ 0 w 10258712"/>
              <a:gd name="connsiteY3" fmla="*/ 1066800 h 1066800"/>
              <a:gd name="connsiteX4" fmla="*/ 309999 w 10258712"/>
              <a:gd name="connsiteY4" fmla="*/ 0 h 1066800"/>
              <a:gd name="connsiteX0" fmla="*/ 339182 w 10287895"/>
              <a:gd name="connsiteY0" fmla="*/ 0 h 1066800"/>
              <a:gd name="connsiteX1" fmla="*/ 10287895 w 10287895"/>
              <a:gd name="connsiteY1" fmla="*/ 0 h 1066800"/>
              <a:gd name="connsiteX2" fmla="*/ 9667887 w 10287895"/>
              <a:gd name="connsiteY2" fmla="*/ 1066800 h 1066800"/>
              <a:gd name="connsiteX3" fmla="*/ 0 w 10287895"/>
              <a:gd name="connsiteY3" fmla="*/ 1066800 h 1066800"/>
              <a:gd name="connsiteX4" fmla="*/ 339182 w 10287895"/>
              <a:gd name="connsiteY4" fmla="*/ 0 h 1066800"/>
              <a:gd name="connsiteX0" fmla="*/ 358638 w 10287895"/>
              <a:gd name="connsiteY0" fmla="*/ 0 h 1066800"/>
              <a:gd name="connsiteX1" fmla="*/ 10287895 w 10287895"/>
              <a:gd name="connsiteY1" fmla="*/ 0 h 1066800"/>
              <a:gd name="connsiteX2" fmla="*/ 9667887 w 10287895"/>
              <a:gd name="connsiteY2" fmla="*/ 1066800 h 1066800"/>
              <a:gd name="connsiteX3" fmla="*/ 0 w 10287895"/>
              <a:gd name="connsiteY3" fmla="*/ 1066800 h 1066800"/>
              <a:gd name="connsiteX4" fmla="*/ 358638 w 10287895"/>
              <a:gd name="connsiteY4" fmla="*/ 0 h 1066800"/>
              <a:gd name="connsiteX0" fmla="*/ 358638 w 9667887"/>
              <a:gd name="connsiteY0" fmla="*/ 0 h 1066800"/>
              <a:gd name="connsiteX1" fmla="*/ 7106950 w 9667887"/>
              <a:gd name="connsiteY1" fmla="*/ 0 h 1066800"/>
              <a:gd name="connsiteX2" fmla="*/ 9667887 w 9667887"/>
              <a:gd name="connsiteY2" fmla="*/ 1066800 h 1066800"/>
              <a:gd name="connsiteX3" fmla="*/ 0 w 9667887"/>
              <a:gd name="connsiteY3" fmla="*/ 1066800 h 1066800"/>
              <a:gd name="connsiteX4" fmla="*/ 358638 w 9667887"/>
              <a:gd name="connsiteY4" fmla="*/ 0 h 1066800"/>
              <a:gd name="connsiteX0" fmla="*/ 358638 w 7106950"/>
              <a:gd name="connsiteY0" fmla="*/ 0 h 1099798"/>
              <a:gd name="connsiteX1" fmla="*/ 7106950 w 7106950"/>
              <a:gd name="connsiteY1" fmla="*/ 0 h 1099798"/>
              <a:gd name="connsiteX2" fmla="*/ 6778772 w 7106950"/>
              <a:gd name="connsiteY2" fmla="*/ 1099798 h 1099798"/>
              <a:gd name="connsiteX3" fmla="*/ 0 w 7106950"/>
              <a:gd name="connsiteY3" fmla="*/ 1066800 h 1099798"/>
              <a:gd name="connsiteX4" fmla="*/ 358638 w 7106950"/>
              <a:gd name="connsiteY4" fmla="*/ 0 h 1099798"/>
              <a:gd name="connsiteX0" fmla="*/ 358638 w 7106950"/>
              <a:gd name="connsiteY0" fmla="*/ 0 h 1066800"/>
              <a:gd name="connsiteX1" fmla="*/ 7106950 w 7106950"/>
              <a:gd name="connsiteY1" fmla="*/ 0 h 1066800"/>
              <a:gd name="connsiteX2" fmla="*/ 6778772 w 7106950"/>
              <a:gd name="connsiteY2" fmla="*/ 1066800 h 1066800"/>
              <a:gd name="connsiteX3" fmla="*/ 0 w 7106950"/>
              <a:gd name="connsiteY3" fmla="*/ 1066800 h 1066800"/>
              <a:gd name="connsiteX4" fmla="*/ 358638 w 7106950"/>
              <a:gd name="connsiteY4" fmla="*/ 0 h 1066800"/>
              <a:gd name="connsiteX0" fmla="*/ 358638 w 7106950"/>
              <a:gd name="connsiteY0" fmla="*/ 0 h 1066800"/>
              <a:gd name="connsiteX1" fmla="*/ 7106950 w 7106950"/>
              <a:gd name="connsiteY1" fmla="*/ 0 h 1066800"/>
              <a:gd name="connsiteX2" fmla="*/ 6730134 w 7106950"/>
              <a:gd name="connsiteY2" fmla="*/ 1066800 h 1066800"/>
              <a:gd name="connsiteX3" fmla="*/ 0 w 7106950"/>
              <a:gd name="connsiteY3" fmla="*/ 1066800 h 1066800"/>
              <a:gd name="connsiteX4" fmla="*/ 358638 w 7106950"/>
              <a:gd name="connsiteY4" fmla="*/ 0 h 1066800"/>
              <a:gd name="connsiteX0" fmla="*/ 358638 w 7126405"/>
              <a:gd name="connsiteY0" fmla="*/ 0 h 1066800"/>
              <a:gd name="connsiteX1" fmla="*/ 7126405 w 7126405"/>
              <a:gd name="connsiteY1" fmla="*/ 0 h 1066800"/>
              <a:gd name="connsiteX2" fmla="*/ 6730134 w 7126405"/>
              <a:gd name="connsiteY2" fmla="*/ 1066800 h 1066800"/>
              <a:gd name="connsiteX3" fmla="*/ 0 w 7126405"/>
              <a:gd name="connsiteY3" fmla="*/ 1066800 h 1066800"/>
              <a:gd name="connsiteX4" fmla="*/ 358638 w 7126405"/>
              <a:gd name="connsiteY4" fmla="*/ 0 h 1066800"/>
              <a:gd name="connsiteX0" fmla="*/ 358638 w 7126405"/>
              <a:gd name="connsiteY0" fmla="*/ 0 h 1066800"/>
              <a:gd name="connsiteX1" fmla="*/ 7126405 w 7126405"/>
              <a:gd name="connsiteY1" fmla="*/ 0 h 1066800"/>
              <a:gd name="connsiteX2" fmla="*/ 6730134 w 7126405"/>
              <a:gd name="connsiteY2" fmla="*/ 1066800 h 1066800"/>
              <a:gd name="connsiteX3" fmla="*/ 0 w 7126405"/>
              <a:gd name="connsiteY3" fmla="*/ 1066800 h 1066800"/>
              <a:gd name="connsiteX4" fmla="*/ 358638 w 7126405"/>
              <a:gd name="connsiteY4" fmla="*/ 0 h 1066800"/>
              <a:gd name="connsiteX0" fmla="*/ 358638 w 7077767"/>
              <a:gd name="connsiteY0" fmla="*/ 0 h 1066800"/>
              <a:gd name="connsiteX1" fmla="*/ 7077767 w 7077767"/>
              <a:gd name="connsiteY1" fmla="*/ 0 h 1066800"/>
              <a:gd name="connsiteX2" fmla="*/ 6730134 w 7077767"/>
              <a:gd name="connsiteY2" fmla="*/ 1066800 h 1066800"/>
              <a:gd name="connsiteX3" fmla="*/ 0 w 7077767"/>
              <a:gd name="connsiteY3" fmla="*/ 1066800 h 1066800"/>
              <a:gd name="connsiteX4" fmla="*/ 358638 w 7077767"/>
              <a:gd name="connsiteY4" fmla="*/ 0 h 1066800"/>
              <a:gd name="connsiteX0" fmla="*/ 241906 w 6961035"/>
              <a:gd name="connsiteY0" fmla="*/ 0 h 1066800"/>
              <a:gd name="connsiteX1" fmla="*/ 6961035 w 6961035"/>
              <a:gd name="connsiteY1" fmla="*/ 0 h 1066800"/>
              <a:gd name="connsiteX2" fmla="*/ 6613402 w 6961035"/>
              <a:gd name="connsiteY2" fmla="*/ 1066800 h 1066800"/>
              <a:gd name="connsiteX3" fmla="*/ 0 w 6961035"/>
              <a:gd name="connsiteY3" fmla="*/ 753311 h 1066800"/>
              <a:gd name="connsiteX4" fmla="*/ 241906 w 6961035"/>
              <a:gd name="connsiteY4" fmla="*/ 0 h 1066800"/>
              <a:gd name="connsiteX0" fmla="*/ 241906 w 6961035"/>
              <a:gd name="connsiteY0" fmla="*/ 0 h 901804"/>
              <a:gd name="connsiteX1" fmla="*/ 6961035 w 6961035"/>
              <a:gd name="connsiteY1" fmla="*/ 0 h 901804"/>
              <a:gd name="connsiteX2" fmla="*/ 6681496 w 6961035"/>
              <a:gd name="connsiteY2" fmla="*/ 901804 h 901804"/>
              <a:gd name="connsiteX3" fmla="*/ 0 w 6961035"/>
              <a:gd name="connsiteY3" fmla="*/ 753311 h 901804"/>
              <a:gd name="connsiteX4" fmla="*/ 241906 w 6961035"/>
              <a:gd name="connsiteY4" fmla="*/ 0 h 901804"/>
              <a:gd name="connsiteX0" fmla="*/ 241906 w 6961035"/>
              <a:gd name="connsiteY0" fmla="*/ 0 h 769809"/>
              <a:gd name="connsiteX1" fmla="*/ 6961035 w 6961035"/>
              <a:gd name="connsiteY1" fmla="*/ 0 h 769809"/>
              <a:gd name="connsiteX2" fmla="*/ 6730134 w 6961035"/>
              <a:gd name="connsiteY2" fmla="*/ 769809 h 769809"/>
              <a:gd name="connsiteX3" fmla="*/ 0 w 6961035"/>
              <a:gd name="connsiteY3" fmla="*/ 753311 h 769809"/>
              <a:gd name="connsiteX4" fmla="*/ 241906 w 6961035"/>
              <a:gd name="connsiteY4" fmla="*/ 0 h 769809"/>
              <a:gd name="connsiteX0" fmla="*/ 241906 w 6961035"/>
              <a:gd name="connsiteY0" fmla="*/ 0 h 769809"/>
              <a:gd name="connsiteX1" fmla="*/ 6961035 w 6961035"/>
              <a:gd name="connsiteY1" fmla="*/ 0 h 769809"/>
              <a:gd name="connsiteX2" fmla="*/ 6700951 w 6961035"/>
              <a:gd name="connsiteY2" fmla="*/ 769809 h 769809"/>
              <a:gd name="connsiteX3" fmla="*/ 0 w 6961035"/>
              <a:gd name="connsiteY3" fmla="*/ 753311 h 769809"/>
              <a:gd name="connsiteX4" fmla="*/ 241906 w 6961035"/>
              <a:gd name="connsiteY4" fmla="*/ 0 h 76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1035" h="769809">
                <a:moveTo>
                  <a:pt x="241906" y="0"/>
                </a:moveTo>
                <a:lnTo>
                  <a:pt x="6961035" y="0"/>
                </a:lnTo>
                <a:lnTo>
                  <a:pt x="6700951" y="769809"/>
                </a:lnTo>
                <a:lnTo>
                  <a:pt x="0" y="753311"/>
                </a:lnTo>
                <a:lnTo>
                  <a:pt x="241906" y="0"/>
                </a:lnTo>
                <a:close/>
              </a:path>
            </a:pathLst>
          </a:custGeom>
          <a:solidFill>
            <a:srgbClr val="919A70">
              <a:alpha val="4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236" y="69941"/>
            <a:ext cx="1377859" cy="13778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Hexagon 25"/>
          <p:cNvSpPr/>
          <p:nvPr/>
        </p:nvSpPr>
        <p:spPr>
          <a:xfrm>
            <a:off x="1784132" y="1339423"/>
            <a:ext cx="1371558" cy="1182378"/>
          </a:xfrm>
          <a:prstGeom prst="hexagon">
            <a:avLst>
              <a:gd name="adj" fmla="val 28510"/>
              <a:gd name="vf" fmla="val 115470"/>
            </a:avLst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4379" y="683011"/>
            <a:ext cx="72845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</a:t>
            </a:r>
            <a:r>
              <a:rPr kumimoji="0" lang="en-US" sz="2400" b="0" i="1" u="none" strike="noStrike" kern="1200" cap="none" spc="0" normalizeH="0" baseline="0" noProof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Assistant </a:t>
            </a:r>
            <a:r>
              <a:rPr kumimoji="0" lang="en-US" sz="24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Secretary of the Army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7800" y="1381772"/>
            <a:ext cx="59504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Acquisition, Logistics and Technology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33471" y="655320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5A45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UNCLASSIFIED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" y="5112603"/>
            <a:ext cx="72845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Guard Association of the United States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kumimoji="0" lang="en-US" sz="2400" b="0" i="1" u="none" strike="noStrike" kern="1200" cap="none" spc="0" normalizeH="0" baseline="3000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kumimoji="0" lang="en-US" sz="24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Heavy" panose="020B09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Annual Industry Day</a:t>
            </a:r>
          </a:p>
        </p:txBody>
      </p:sp>
    </p:spTree>
    <p:extLst>
      <p:ext uri="{BB962C8B-B14F-4D97-AF65-F5344CB8AC3E}">
        <p14:creationId xmlns:p14="http://schemas.microsoft.com/office/powerpoint/2010/main" val="26650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4318349"/>
            <a:ext cx="10515600" cy="21586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4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>
                <a:latin typeface="Arial Black" panose="020B0A04020102020204" pitchFamily="34" charset="0"/>
              </a:rPr>
              <a:t>Continuously modernize the U.S. Army through the development and timely delivery of overmatch capability to the Soldier in order to fight and win our Nation’s wars.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38" y="1617833"/>
            <a:ext cx="2593848" cy="9601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314" y="2768880"/>
            <a:ext cx="2593848" cy="9601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126" y="1947893"/>
            <a:ext cx="4296010" cy="15901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314" y="1617833"/>
            <a:ext cx="2593848" cy="9601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38" y="2768880"/>
            <a:ext cx="2593848" cy="9601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71800" y="297359"/>
            <a:ext cx="6445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+mj-lt"/>
              </a:rPr>
              <a:t>ASA ALT Mission Statement</a:t>
            </a:r>
            <a:endParaRPr lang="en-US" sz="4400" i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1066800"/>
            <a:ext cx="277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A Clear Path Forward</a:t>
            </a:r>
            <a:endParaRPr lang="en-US" sz="24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3471" y="655320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5A45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28146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99243"/>
            <a:ext cx="472219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FY20 Budget Submission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Army Total Obligation  Authority = $150.7B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6121" y="485016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Aviation; 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$4.97B; 15%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9585" y="3546987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Mission Command; 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$3.75B; 12%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5346" y="252606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Air &amp; Missile Defense; 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$2.87B; 9%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1424" y="218696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S&amp;T; 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$2.67B; 8%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5669" y="2371635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Fires; 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$2.48B; 8%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26698" y="2833435"/>
            <a:ext cx="8771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Sustainment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Systems; 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$2.29B; 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2886" y="3492467"/>
            <a:ext cx="90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Other PEGs; 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$1.76B; 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73800" y="4058050"/>
            <a:ext cx="92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Ammunition; 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$1.57B; 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1764" y="4605065"/>
            <a:ext cx="115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Soldier Systems; 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$1.37B; 4%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24937" y="515616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Protection; 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</a:rPr>
              <a:t>$1.21B; 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400800"/>
            <a:ext cx="3001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</a:rPr>
              <a:t>Note:  Numbers may not add due to rounding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767073"/>
              </p:ext>
            </p:extLst>
          </p:nvPr>
        </p:nvGraphicFramePr>
        <p:xfrm>
          <a:off x="4343400" y="1758633"/>
          <a:ext cx="5989854" cy="459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472558"/>
              </p:ext>
            </p:extLst>
          </p:nvPr>
        </p:nvGraphicFramePr>
        <p:xfrm>
          <a:off x="887677" y="2833435"/>
          <a:ext cx="2934028" cy="283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6587324" y="3554055"/>
            <a:ext cx="1553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1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0A4EC218-E878-40AD-BD3B-F0DC1AEA9C70}" type="CATEGORYNAME"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 sz="1100" b="1" i="0" u="none" strike="noStrike" kern="1200" spc="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RDA</a:t>
            </a:fld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 sz="11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$34.0B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393006" y="3276600"/>
            <a:ext cx="1365785" cy="48670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79288" y="4887271"/>
            <a:ext cx="1045998" cy="67532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24200" y="297359"/>
            <a:ext cx="5085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latin typeface="+mj-lt"/>
              </a:rPr>
              <a:t>Building Readiness …</a:t>
            </a:r>
            <a:endParaRPr lang="en-US" sz="4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1066800"/>
            <a:ext cx="4506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… While Modernizing for the Future</a:t>
            </a:r>
            <a:endParaRPr lang="en-US" sz="2400" i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3471" y="655320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5A45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28129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2868"/>
            <a:ext cx="12192000" cy="5318482"/>
          </a:xfrm>
          <a:prstGeom prst="rect">
            <a:avLst/>
          </a:prstGeom>
          <a:blipFill dpi="0"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190875" y="1506089"/>
            <a:ext cx="5732911" cy="5732911"/>
          </a:xfrm>
          <a:prstGeom prst="ellipse">
            <a:avLst/>
          </a:prstGeom>
          <a:blipFill dpi="0" rotWithShape="1">
            <a:blip r:embed="rId4">
              <a:alphaModFix amt="1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24" y="6166018"/>
            <a:ext cx="2894202" cy="334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62702" y="6166026"/>
            <a:ext cx="2894202" cy="334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160565" y="3698758"/>
            <a:ext cx="2894202" cy="334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5210" y="3698758"/>
            <a:ext cx="2952161" cy="334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0668" y="3698758"/>
            <a:ext cx="2894202" cy="334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043" y="4263930"/>
            <a:ext cx="1689024" cy="11260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861" y="1626804"/>
            <a:ext cx="2543884" cy="20086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463249" y="3733279"/>
            <a:ext cx="3171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 Black" panose="020B0A04020102020204" pitchFamily="34" charset="0"/>
              </a:rPr>
              <a:t>Next Generation Combat Vehicles</a:t>
            </a:r>
            <a:endParaRPr lang="en-US" sz="1200" b="1" dirty="0"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2701" y="6194591"/>
            <a:ext cx="2864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 Black" panose="020B0A04020102020204" pitchFamily="34" charset="0"/>
              </a:rPr>
              <a:t> Air and Missile Defense</a:t>
            </a:r>
            <a:endParaRPr lang="en-US" sz="1200" b="1" dirty="0"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4156" y="6194583"/>
            <a:ext cx="28277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 Black" panose="020B0A04020102020204" pitchFamily="34" charset="0"/>
              </a:rPr>
              <a:t>Army Network</a:t>
            </a:r>
            <a:endParaRPr lang="en-US" sz="1200" b="1" dirty="0"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91172" y="3730720"/>
            <a:ext cx="28635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 Black" panose="020B0A04020102020204" pitchFamily="34" charset="0"/>
              </a:rPr>
              <a:t>Future </a:t>
            </a:r>
            <a:r>
              <a:rPr lang="en-US" sz="1200" b="1" dirty="0">
                <a:latin typeface="Arial Black" panose="020B0A04020102020204" pitchFamily="34" charset="0"/>
              </a:rPr>
              <a:t>V</a:t>
            </a:r>
            <a:r>
              <a:rPr lang="en-US" sz="1200" b="1" dirty="0" smtClean="0">
                <a:latin typeface="Arial Black" panose="020B0A04020102020204" pitchFamily="34" charset="0"/>
              </a:rPr>
              <a:t>ertical Lift</a:t>
            </a:r>
            <a:endParaRPr lang="en-US" sz="1200" b="1" dirty="0"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906" y="1949498"/>
            <a:ext cx="2531295" cy="16208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5794" y="3730720"/>
            <a:ext cx="2914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 Black" panose="020B0A04020102020204" pitchFamily="34" charset="0"/>
              </a:rPr>
              <a:t>Long-Range Precision Fires</a:t>
            </a:r>
            <a:endParaRPr lang="en-US" sz="1200" b="1" dirty="0">
              <a:latin typeface="Arial Black" panose="020B0A040201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428" y="4290936"/>
            <a:ext cx="2114195" cy="16913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32" y="5148252"/>
            <a:ext cx="1488601" cy="9187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14" y="4275116"/>
            <a:ext cx="1488601" cy="7961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547" y="5146729"/>
            <a:ext cx="1382564" cy="9202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226" y="5180986"/>
            <a:ext cx="1424556" cy="8333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32" y="2516092"/>
            <a:ext cx="1723466" cy="1144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93" y="1618731"/>
            <a:ext cx="1867524" cy="10137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024" y="4317473"/>
            <a:ext cx="2118393" cy="1844268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9160565" y="6157392"/>
            <a:ext cx="2894202" cy="334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191172" y="6179571"/>
            <a:ext cx="28635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 Black" panose="020B0A04020102020204" pitchFamily="34" charset="0"/>
              </a:rPr>
              <a:t>Soldier Lethality</a:t>
            </a:r>
            <a:endParaRPr lang="en-US" sz="1200" b="1" dirty="0"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118" y="1220438"/>
            <a:ext cx="2357125" cy="15714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929" y="1400374"/>
            <a:ext cx="2175056" cy="16516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250" y="2095189"/>
            <a:ext cx="1957825" cy="158543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2795" y="271284"/>
            <a:ext cx="70104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n w="12700" cap="flat" cmpd="sng">
                  <a:solidFill>
                    <a:schemeClr val="tx1"/>
                  </a:solidFill>
                  <a:round/>
                </a:ln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Modernization  Priorities</a:t>
            </a:r>
            <a:endParaRPr lang="en-US" sz="4400" i="1" dirty="0">
              <a:ln w="12700" cap="flat" cmpd="sng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2524" y="1063698"/>
            <a:ext cx="491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Preparing for Tomorrow’s Fight Today</a:t>
            </a:r>
            <a:endParaRPr lang="en-US" sz="2400" i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33471" y="655320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5A45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01103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12192000" cy="5318482"/>
          </a:xfrm>
          <a:prstGeom prst="rect">
            <a:avLst/>
          </a:prstGeom>
          <a:blipFill dpi="0" rotWithShape="1"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3400" y="2133846"/>
            <a:ext cx="4038354" cy="4038354"/>
          </a:xfrm>
          <a:prstGeom prst="ellipse">
            <a:avLst/>
          </a:prstGeom>
          <a:blipFill dpi="0" rotWithShape="1">
            <a:blip r:embed="rId4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2753004833"/>
              </p:ext>
            </p:extLst>
          </p:nvPr>
        </p:nvGraphicFramePr>
        <p:xfrm>
          <a:off x="4802120" y="1853504"/>
          <a:ext cx="6780280" cy="452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582795" y="271284"/>
            <a:ext cx="70104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n w="12700" cap="flat" cmpd="sng">
                  <a:solidFill>
                    <a:schemeClr val="tx1"/>
                  </a:solidFill>
                  <a:round/>
                </a:ln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Balancing Modernization</a:t>
            </a:r>
            <a:endParaRPr lang="en-US" sz="4400" i="1" dirty="0">
              <a:ln w="12700" cap="flat" cmpd="sng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2524" y="1063698"/>
            <a:ext cx="491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Current and Projected Missions</a:t>
            </a:r>
            <a:endParaRPr lang="en-US" sz="2400" i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3471" y="655320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5A45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42950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71"/>
          <p:cNvSpPr/>
          <p:nvPr/>
        </p:nvSpPr>
        <p:spPr>
          <a:xfrm>
            <a:off x="4556184" y="2819400"/>
            <a:ext cx="3029326" cy="2514600"/>
          </a:xfrm>
          <a:prstGeom prst="roundRect">
            <a:avLst>
              <a:gd name="adj" fmla="val 11587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bg1">
                <a:alpha val="93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640" y="1515710"/>
            <a:ext cx="7526711" cy="5342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30948" y="2234625"/>
            <a:ext cx="19140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Reduce requirements development process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main_text"/>
          <p:cNvSpPr txBox="1"/>
          <p:nvPr/>
        </p:nvSpPr>
        <p:spPr>
          <a:xfrm>
            <a:off x="4293970" y="3554105"/>
            <a:ext cx="3549015" cy="124649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 Cond" panose="020B0706030402020204" pitchFamily="34" charset="0"/>
              </a:rPr>
              <a:t>Making the 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 Cond" panose="020B0706030402020204" pitchFamily="34" charset="0"/>
              </a:rPr>
              <a:t>Process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anklin Gothic Demi Cond" panose="020B0706030402020204" pitchFamily="34" charset="0"/>
              </a:rPr>
              <a:t>Better</a:t>
            </a:r>
            <a:endParaRPr kumimoji="0" lang="en-US" sz="1000" b="1" i="0" u="none" strike="noStrike" kern="1200" cap="none" spc="0" normalizeH="0" baseline="0" noProof="0" dirty="0">
              <a:ln/>
              <a:solidFill>
                <a:prstClr val="white"/>
              </a:solidFill>
              <a:effectLst>
                <a:glow rad="228600">
                  <a:srgbClr val="A5A5A5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6884" y="3817203"/>
            <a:ext cx="191409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Prototype capability early, test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and then learn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486" y="3834825"/>
            <a:ext cx="19140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Quickly deliver capabilities to Soldiers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0053" y="5587425"/>
            <a:ext cx="19140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Improve collaboration with industry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2795" y="271284"/>
            <a:ext cx="70104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n w="12700" cap="flat" cmpd="sng">
                  <a:solidFill>
                    <a:schemeClr val="tx1"/>
                  </a:solidFill>
                  <a:round/>
                </a:ln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 the Culture</a:t>
            </a:r>
            <a:endParaRPr lang="en-US" sz="4400" i="1" dirty="0">
              <a:ln w="12700" cap="flat" cmpd="sng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05404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Delivering Products to Soldiers Faster</a:t>
            </a:r>
            <a:endParaRPr lang="en-US" sz="2400" i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662415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5A45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676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1890" y="1697068"/>
            <a:ext cx="6528798" cy="1079666"/>
            <a:chOff x="1828800" y="1794295"/>
            <a:chExt cx="8867955" cy="1466491"/>
          </a:xfrm>
        </p:grpSpPr>
        <p:sp>
          <p:nvSpPr>
            <p:cNvPr id="3" name="Rectangle 2"/>
            <p:cNvSpPr/>
            <p:nvPr/>
          </p:nvSpPr>
          <p:spPr>
            <a:xfrm>
              <a:off x="2562045" y="1794295"/>
              <a:ext cx="8134710" cy="1466491"/>
            </a:xfrm>
            <a:prstGeom prst="rect">
              <a:avLst/>
            </a:prstGeom>
            <a:gradFill flip="none" rotWithShape="1">
              <a:gsLst>
                <a:gs pos="0">
                  <a:srgbClr val="A39C57"/>
                </a:gs>
                <a:gs pos="50000">
                  <a:srgbClr val="A39C57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828800" y="1794295"/>
              <a:ext cx="1466491" cy="1466491"/>
            </a:xfrm>
            <a:prstGeom prst="ellipse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413D1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7382" y="1922425"/>
            <a:ext cx="8294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Streamlines the acquisition process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3735" y="2884775"/>
            <a:ext cx="6534533" cy="1080614"/>
            <a:chOff x="1828800" y="1794295"/>
            <a:chExt cx="8867955" cy="1466491"/>
          </a:xfrm>
        </p:grpSpPr>
        <p:sp>
          <p:nvSpPr>
            <p:cNvPr id="7" name="Rectangle 6"/>
            <p:cNvSpPr/>
            <p:nvPr/>
          </p:nvSpPr>
          <p:spPr>
            <a:xfrm>
              <a:off x="2562045" y="1794295"/>
              <a:ext cx="8134710" cy="1466491"/>
            </a:xfrm>
            <a:prstGeom prst="rect">
              <a:avLst/>
            </a:prstGeom>
            <a:gradFill flip="none" rotWithShape="1">
              <a:gsLst>
                <a:gs pos="0">
                  <a:srgbClr val="A39C57"/>
                </a:gs>
                <a:gs pos="50000">
                  <a:srgbClr val="A39C57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828800" y="1794295"/>
              <a:ext cx="1466491" cy="1466491"/>
            </a:xfrm>
            <a:prstGeom prst="ellipse">
              <a:avLst/>
            </a:prstGeom>
            <a:blipFill dpi="0" rotWithShape="0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413D1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44959" y="3132694"/>
            <a:ext cx="7754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Expands technological innovation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1890" y="4080836"/>
            <a:ext cx="6392712" cy="1057161"/>
            <a:chOff x="1828800" y="1794295"/>
            <a:chExt cx="8867955" cy="1466491"/>
          </a:xfrm>
        </p:grpSpPr>
        <p:sp>
          <p:nvSpPr>
            <p:cNvPr id="11" name="Rectangle 10"/>
            <p:cNvSpPr/>
            <p:nvPr/>
          </p:nvSpPr>
          <p:spPr>
            <a:xfrm>
              <a:off x="2562045" y="1794295"/>
              <a:ext cx="8134710" cy="1466491"/>
            </a:xfrm>
            <a:prstGeom prst="rect">
              <a:avLst/>
            </a:prstGeom>
            <a:gradFill flip="none" rotWithShape="1">
              <a:gsLst>
                <a:gs pos="0">
                  <a:srgbClr val="A39C57"/>
                </a:gs>
                <a:gs pos="50000">
                  <a:srgbClr val="A39C57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828800" y="1794295"/>
              <a:ext cx="1466491" cy="1466491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413D1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99051" y="4335716"/>
            <a:ext cx="8046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Attracts non-traditional companies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53735" y="5243986"/>
            <a:ext cx="6534533" cy="1080614"/>
            <a:chOff x="1828800" y="1794295"/>
            <a:chExt cx="8867955" cy="1466491"/>
          </a:xfrm>
        </p:grpSpPr>
        <p:sp>
          <p:nvSpPr>
            <p:cNvPr id="15" name="Rectangle 14"/>
            <p:cNvSpPr/>
            <p:nvPr/>
          </p:nvSpPr>
          <p:spPr>
            <a:xfrm>
              <a:off x="2562045" y="1794295"/>
              <a:ext cx="8134710" cy="1466491"/>
            </a:xfrm>
            <a:prstGeom prst="rect">
              <a:avLst/>
            </a:prstGeom>
            <a:gradFill flip="none" rotWithShape="1">
              <a:gsLst>
                <a:gs pos="0">
                  <a:srgbClr val="A39C57"/>
                </a:gs>
                <a:gs pos="50000">
                  <a:srgbClr val="A39C57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28800" y="1794295"/>
              <a:ext cx="1466491" cy="1466491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000" t="-51000" r="-230000" b="-41000"/>
              </a:stretch>
            </a:blipFill>
            <a:ln>
              <a:solidFill>
                <a:srgbClr val="413D1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44962" y="5500622"/>
            <a:ext cx="9949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Removes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barriers to entry and bureaucracy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4349" y="279083"/>
            <a:ext cx="8305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n w="12700" cap="flat" cmpd="sng">
                  <a:solidFill>
                    <a:schemeClr val="tx1"/>
                  </a:solidFill>
                  <a:round/>
                </a:ln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Transaction Authority</a:t>
            </a:r>
            <a:endParaRPr lang="en-US" sz="4000" i="1" dirty="0">
              <a:ln w="12700" cap="flat" cmpd="sng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2524" y="1063698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Reforming Acquisition</a:t>
            </a:r>
            <a:endParaRPr lang="en-US" sz="2400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3471" y="6611779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5A45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5909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56197"/>
            <a:ext cx="10515600" cy="10392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Middle Tier Acquisition</a:t>
            </a:r>
            <a:endParaRPr lang="en-US" i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094882"/>
              </p:ext>
            </p:extLst>
          </p:nvPr>
        </p:nvGraphicFramePr>
        <p:xfrm>
          <a:off x="1864884" y="1219200"/>
          <a:ext cx="910791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33471" y="6611779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5A45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3471" y="1064567"/>
            <a:ext cx="391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Reforming Acquisition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2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 flipV="1">
            <a:off x="7378824" y="1580466"/>
            <a:ext cx="4343400" cy="1550420"/>
          </a:xfrm>
          <a:prstGeom prst="rect">
            <a:avLst/>
          </a:prstGeom>
          <a:gradFill flip="none" rotWithShape="1">
            <a:gsLst>
              <a:gs pos="0">
                <a:srgbClr val="404040"/>
              </a:gs>
              <a:gs pos="51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flipH="1">
            <a:off x="7379013" y="4958256"/>
            <a:ext cx="4343400" cy="1606886"/>
          </a:xfrm>
          <a:prstGeom prst="rect">
            <a:avLst/>
          </a:prstGeom>
          <a:gradFill flip="none" rotWithShape="1">
            <a:gsLst>
              <a:gs pos="0">
                <a:srgbClr val="404040"/>
              </a:gs>
              <a:gs pos="51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V="1">
            <a:off x="638505" y="1547167"/>
            <a:ext cx="4343400" cy="1606886"/>
          </a:xfrm>
          <a:prstGeom prst="rect">
            <a:avLst/>
          </a:prstGeom>
          <a:gradFill flip="none" rotWithShape="1">
            <a:gsLst>
              <a:gs pos="0">
                <a:srgbClr val="404040"/>
              </a:gs>
              <a:gs pos="51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4946314"/>
            <a:ext cx="4343400" cy="1606886"/>
          </a:xfrm>
          <a:prstGeom prst="rect">
            <a:avLst/>
          </a:prstGeom>
          <a:gradFill flip="none" rotWithShape="1">
            <a:gsLst>
              <a:gs pos="0">
                <a:srgbClr val="404040"/>
              </a:gs>
              <a:gs pos="51000">
                <a:schemeClr val="bg1"/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32548" y="2600369"/>
            <a:ext cx="2908427" cy="2915946"/>
            <a:chOff x="4732548" y="2600369"/>
            <a:chExt cx="2908427" cy="2915946"/>
          </a:xfrm>
        </p:grpSpPr>
        <p:sp>
          <p:nvSpPr>
            <p:cNvPr id="3" name="Flowchart: Decision 2"/>
            <p:cNvSpPr/>
            <p:nvPr/>
          </p:nvSpPr>
          <p:spPr>
            <a:xfrm rot="2700000">
              <a:off x="6853797" y="4851556"/>
              <a:ext cx="796119" cy="533400"/>
            </a:xfrm>
            <a:prstGeom prst="flowChartDecision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lowchart: Decision 14"/>
            <p:cNvSpPr/>
            <p:nvPr/>
          </p:nvSpPr>
          <p:spPr>
            <a:xfrm rot="18900000" flipH="1">
              <a:off x="4732548" y="4847180"/>
              <a:ext cx="796119" cy="533400"/>
            </a:xfrm>
            <a:prstGeom prst="flowChartDecision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lowchart: Decision 19"/>
            <p:cNvSpPr/>
            <p:nvPr/>
          </p:nvSpPr>
          <p:spPr>
            <a:xfrm rot="8100000">
              <a:off x="6844856" y="2736105"/>
              <a:ext cx="796119" cy="533400"/>
            </a:xfrm>
            <a:prstGeom prst="flowChartDecision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lowchart: Decision 20"/>
            <p:cNvSpPr/>
            <p:nvPr/>
          </p:nvSpPr>
          <p:spPr>
            <a:xfrm rot="13500000" flipH="1">
              <a:off x="4723607" y="2731729"/>
              <a:ext cx="796119" cy="533400"/>
            </a:xfrm>
            <a:prstGeom prst="flowChartDecision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73175" y="5149592"/>
            <a:ext cx="3874059" cy="120032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Negotiate Early in Process for Competitive Prices for 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76" y="2350610"/>
            <a:ext cx="4737820" cy="33421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1761" y="1798100"/>
            <a:ext cx="4407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Foster Open Communication with Industry &amp; Mutual Protection of IP</a:t>
            </a:r>
            <a:endParaRPr lang="en-US" sz="24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1772" y="1727278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Plan Early &amp; Develop Customized IP Strategies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963736" y="5190337"/>
            <a:ext cx="3429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Negotiate Custom Data </a:t>
            </a:r>
            <a:r>
              <a:rPr lang="en-US" sz="24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and /</a:t>
            </a:r>
            <a:r>
              <a:rPr lang="en-US" sz="24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Heavy" panose="020B0903020102020204" pitchFamily="34" charset="0"/>
              </a:rPr>
              <a:t>or Licenses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258515"/>
            <a:ext cx="8686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n w="12700" cap="flat" cmpd="sng">
                  <a:solidFill>
                    <a:schemeClr val="tx1"/>
                  </a:solidFill>
                  <a:round/>
                </a:ln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Intellectual Property Policy</a:t>
            </a:r>
            <a:endParaRPr lang="en-US" sz="4000" i="1" dirty="0">
              <a:ln w="12700" cap="flat" cmpd="sng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062335"/>
            <a:ext cx="3001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Reforming Acquisition</a:t>
            </a:r>
            <a:endParaRPr lang="en-US" sz="2400" i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3471" y="26894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05A45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976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BECA95"/>
      </a:accent2>
      <a:accent3>
        <a:srgbClr val="B79214"/>
      </a:accent3>
      <a:accent4>
        <a:srgbClr val="FDF59C"/>
      </a:accent4>
      <a:accent5>
        <a:srgbClr val="33391C"/>
      </a:accent5>
      <a:accent6>
        <a:srgbClr val="536142"/>
      </a:accent6>
      <a:hlink>
        <a:srgbClr val="2C2900"/>
      </a:hlink>
      <a:folHlink>
        <a:srgbClr val="212613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18625</TotalTime>
  <Words>693</Words>
  <Application>Microsoft Office PowerPoint</Application>
  <PresentationFormat>Widescreen</PresentationFormat>
  <Paragraphs>461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 Arial</vt:lpstr>
      <vt:lpstr>Adobe Garamond Pro</vt:lpstr>
      <vt:lpstr>Arial</vt:lpstr>
      <vt:lpstr>Arial Black</vt:lpstr>
      <vt:lpstr>Arial Narrow</vt:lpstr>
      <vt:lpstr>Calibri</vt:lpstr>
      <vt:lpstr>Franklin Gothic Demi Cond</vt:lpstr>
      <vt:lpstr>Franklin Gothic Heavy</vt:lpstr>
      <vt:lpstr>Franklin Gothic Medium Cond</vt:lpstr>
      <vt:lpstr>Impact</vt:lpstr>
      <vt:lpstr>Roboto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PresenterMedia.com</dc:creator>
  <cp:lastModifiedBy>Mark Caruso</cp:lastModifiedBy>
  <cp:revision>444</cp:revision>
  <cp:lastPrinted>2019-07-29T15:21:48Z</cp:lastPrinted>
  <dcterms:created xsi:type="dcterms:W3CDTF">2011-08-01T21:17:50Z</dcterms:created>
  <dcterms:modified xsi:type="dcterms:W3CDTF">2019-12-09T16:25:08Z</dcterms:modified>
</cp:coreProperties>
</file>