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85D9B-162B-451E-82C1-BE521231A03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D6E5-962F-4B40-A91B-DFABA290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18C9-778D-4CAC-98B5-F10CB252795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317B-C4E0-4F8C-81AB-D0E54530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084" y="3220574"/>
            <a:ext cx="975982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1A3866"/>
                </a:solidFill>
              </a:rPr>
              <a:t>Maj. Gen. Timothy </a:t>
            </a:r>
            <a:r>
              <a:rPr lang="en-US" sz="4800" b="1" dirty="0" smtClean="0">
                <a:solidFill>
                  <a:srgbClr val="1A3866"/>
                </a:solidFill>
              </a:rPr>
              <a:t>Kelly</a:t>
            </a:r>
          </a:p>
          <a:p>
            <a:pPr lvl="0" algn="ctr"/>
            <a:r>
              <a:rPr lang="en-US" sz="4000" b="1" dirty="0" smtClean="0">
                <a:solidFill>
                  <a:srgbClr val="1A3866"/>
                </a:solidFill>
              </a:rPr>
              <a:t> </a:t>
            </a:r>
            <a:r>
              <a:rPr lang="en-US" sz="4000" dirty="0">
                <a:solidFill>
                  <a:srgbClr val="1A3866"/>
                </a:solidFill>
              </a:rPr>
              <a:t>Mobilization Assistant to the Military Deputy, Office </a:t>
            </a:r>
            <a:r>
              <a:rPr lang="en-US" sz="4000" dirty="0" smtClean="0">
                <a:solidFill>
                  <a:srgbClr val="1A3866"/>
                </a:solidFill>
              </a:rPr>
              <a:t>of the </a:t>
            </a:r>
            <a:r>
              <a:rPr lang="en-US" sz="4000" dirty="0">
                <a:solidFill>
                  <a:srgbClr val="1A3866"/>
                </a:solidFill>
              </a:rPr>
              <a:t>Assistant Secretary of the Air Force for Acquisition, Technology &amp; Logistics</a:t>
            </a:r>
            <a:r>
              <a:rPr lang="en-US" sz="2000" dirty="0" smtClean="0">
                <a:solidFill>
                  <a:srgbClr val="1A3866"/>
                </a:solidFill>
              </a:rPr>
              <a:t/>
            </a:r>
            <a:br>
              <a:rPr lang="en-US" sz="2000" dirty="0" smtClean="0">
                <a:solidFill>
                  <a:srgbClr val="1A3866"/>
                </a:solidFill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1A386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25" y="356076"/>
            <a:ext cx="4995540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Caruso</dc:creator>
  <cp:lastModifiedBy>Mark Caruso</cp:lastModifiedBy>
  <cp:revision>12</cp:revision>
  <dcterms:created xsi:type="dcterms:W3CDTF">2016-12-12T13:09:33Z</dcterms:created>
  <dcterms:modified xsi:type="dcterms:W3CDTF">2019-12-05T20:20:20Z</dcterms:modified>
</cp:coreProperties>
</file>