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4" r:id="rId7"/>
    <p:sldId id="261" r:id="rId8"/>
    <p:sldId id="270" r:id="rId9"/>
    <p:sldId id="271" r:id="rId10"/>
  </p:sldIdLst>
  <p:sldSz cx="18288000" cy="10287000"/>
  <p:notesSz cx="7010400" cy="92964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5177-B9D9-4BB3-BE9F-658E88EDAE3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992B-FF7D-4D18-8394-FA8DF220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9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95177-B9D9-4BB3-BE9F-658E88EDAE37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9992B-FF7D-4D18-8394-FA8DF2209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9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Command Brief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8960"/>
              </a:lnSpc>
            </a:pPr>
            <a:r>
              <a:rPr lang="en-US" smtClean="0">
                <a:solidFill>
                  <a:srgbClr val="000000"/>
                </a:solidFill>
                <a:latin typeface="Merriweather"/>
              </a:rPr>
              <a:t>The World has Changed…</a:t>
            </a:r>
            <a:endParaRPr lang="en-US" dirty="0">
              <a:solidFill>
                <a:srgbClr val="000000"/>
              </a:solidFill>
              <a:latin typeface="Merriweather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Problem Statement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Army Futures Command Task Org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217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Tenets of the Multi-Domain Operations Concept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2643" y="9607827"/>
            <a:ext cx="106378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COMPETE, PENETRATE, DIS-INTEGRATE, EXPLOIT AND RE-COMPETE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505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000000"/>
                </a:solidFill>
                <a:latin typeface="Merriweather"/>
              </a:rPr>
              <a:t>The 6 Modernization Priorities and 8 Cross Functional Teams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0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Merriweather"/>
              </a:rPr>
              <a:t>Army Futures Command in Action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Vision to Build the Future. Together.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34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53</Words>
  <Application>Microsoft Office PowerPoint</Application>
  <PresentationFormat>Custom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Merriweather</vt:lpstr>
      <vt:lpstr>Office Theme</vt:lpstr>
      <vt:lpstr>Command Brief</vt:lpstr>
      <vt:lpstr>The World has Changed…</vt:lpstr>
      <vt:lpstr>The Problem Statement</vt:lpstr>
      <vt:lpstr>Army Futures Command Task Org</vt:lpstr>
      <vt:lpstr>Tenets of the Multi-Domain Operations Concept</vt:lpstr>
      <vt:lpstr>The 6 Modernization Priorities and 8 Cross Functional Teams</vt:lpstr>
      <vt:lpstr>Army Futures Command in Action</vt:lpstr>
      <vt:lpstr>A Vision to Build the Future. Together.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Brief</dc:title>
  <dc:creator>Dimick, Malissa Ms. CIV FORSCOM</dc:creator>
  <cp:lastModifiedBy>Wills, Stephen  LTC MIL USA HQDA DCS G-4</cp:lastModifiedBy>
  <cp:revision>5</cp:revision>
  <dcterms:created xsi:type="dcterms:W3CDTF">2019-09-19T15:58:57Z</dcterms:created>
  <dcterms:modified xsi:type="dcterms:W3CDTF">2019-12-10T14:54:21Z</dcterms:modified>
</cp:coreProperties>
</file>