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8.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98" r:id="rId2"/>
    <p:sldMasterId id="2147483716" r:id="rId3"/>
    <p:sldMasterId id="2147483729" r:id="rId4"/>
    <p:sldMasterId id="2147483751" r:id="rId5"/>
  </p:sldMasterIdLst>
  <p:notesMasterIdLst>
    <p:notesMasterId r:id="rId32"/>
  </p:notesMasterIdLst>
  <p:handoutMasterIdLst>
    <p:handoutMasterId r:id="rId33"/>
  </p:handoutMasterIdLst>
  <p:sldIdLst>
    <p:sldId id="361" r:id="rId6"/>
    <p:sldId id="269" r:id="rId7"/>
    <p:sldId id="362" r:id="rId8"/>
    <p:sldId id="365" r:id="rId9"/>
    <p:sldId id="336" r:id="rId10"/>
    <p:sldId id="342" r:id="rId11"/>
    <p:sldId id="346" r:id="rId12"/>
    <p:sldId id="363" r:id="rId13"/>
    <p:sldId id="366" r:id="rId14"/>
    <p:sldId id="367" r:id="rId15"/>
    <p:sldId id="354" r:id="rId16"/>
    <p:sldId id="337" r:id="rId17"/>
    <p:sldId id="338" r:id="rId18"/>
    <p:sldId id="339" r:id="rId19"/>
    <p:sldId id="355" r:id="rId20"/>
    <p:sldId id="349" r:id="rId21"/>
    <p:sldId id="347" r:id="rId22"/>
    <p:sldId id="340" r:id="rId23"/>
    <p:sldId id="357" r:id="rId24"/>
    <p:sldId id="277" r:id="rId25"/>
    <p:sldId id="364" r:id="rId26"/>
    <p:sldId id="296" r:id="rId27"/>
    <p:sldId id="330" r:id="rId28"/>
    <p:sldId id="356" r:id="rId29"/>
    <p:sldId id="352" r:id="rId30"/>
    <p:sldId id="344" r:id="rId31"/>
  </p:sldIdLst>
  <p:sldSz cx="9144000" cy="6858000" type="letter"/>
  <p:notesSz cx="7010400" cy="9296400"/>
  <p:defaultTextStyle>
    <a:defPPr>
      <a:defRPr lang="en-US"/>
    </a:defPPr>
    <a:lvl1pPr algn="ctr" rtl="0" fontAlgn="base">
      <a:spcBef>
        <a:spcPct val="0"/>
      </a:spcBef>
      <a:spcAft>
        <a:spcPct val="0"/>
      </a:spcAft>
      <a:defRPr sz="3000" kern="1200">
        <a:solidFill>
          <a:srgbClr val="000000"/>
        </a:solidFill>
        <a:latin typeface="Gill Sans" charset="0"/>
        <a:ea typeface="+mn-ea"/>
        <a:cs typeface="+mn-cs"/>
        <a:sym typeface="Gill Sans" charset="0"/>
      </a:defRPr>
    </a:lvl1pPr>
    <a:lvl2pPr marL="457200" algn="ctr" rtl="0" fontAlgn="base">
      <a:spcBef>
        <a:spcPct val="0"/>
      </a:spcBef>
      <a:spcAft>
        <a:spcPct val="0"/>
      </a:spcAft>
      <a:defRPr sz="3000" kern="1200">
        <a:solidFill>
          <a:srgbClr val="000000"/>
        </a:solidFill>
        <a:latin typeface="Gill Sans" charset="0"/>
        <a:ea typeface="+mn-ea"/>
        <a:cs typeface="+mn-cs"/>
        <a:sym typeface="Gill Sans" charset="0"/>
      </a:defRPr>
    </a:lvl2pPr>
    <a:lvl3pPr marL="914400" algn="ctr" rtl="0" fontAlgn="base">
      <a:spcBef>
        <a:spcPct val="0"/>
      </a:spcBef>
      <a:spcAft>
        <a:spcPct val="0"/>
      </a:spcAft>
      <a:defRPr sz="3000" kern="1200">
        <a:solidFill>
          <a:srgbClr val="000000"/>
        </a:solidFill>
        <a:latin typeface="Gill Sans" charset="0"/>
        <a:ea typeface="+mn-ea"/>
        <a:cs typeface="+mn-cs"/>
        <a:sym typeface="Gill Sans" charset="0"/>
      </a:defRPr>
    </a:lvl3pPr>
    <a:lvl4pPr marL="1371600" algn="ctr" rtl="0" fontAlgn="base">
      <a:spcBef>
        <a:spcPct val="0"/>
      </a:spcBef>
      <a:spcAft>
        <a:spcPct val="0"/>
      </a:spcAft>
      <a:defRPr sz="3000" kern="1200">
        <a:solidFill>
          <a:srgbClr val="000000"/>
        </a:solidFill>
        <a:latin typeface="Gill Sans" charset="0"/>
        <a:ea typeface="+mn-ea"/>
        <a:cs typeface="+mn-cs"/>
        <a:sym typeface="Gill Sans" charset="0"/>
      </a:defRPr>
    </a:lvl4pPr>
    <a:lvl5pPr marL="1828800" algn="ctr" rtl="0" fontAlgn="base">
      <a:spcBef>
        <a:spcPct val="0"/>
      </a:spcBef>
      <a:spcAft>
        <a:spcPct val="0"/>
      </a:spcAft>
      <a:defRPr sz="3000" kern="1200">
        <a:solidFill>
          <a:srgbClr val="000000"/>
        </a:solidFill>
        <a:latin typeface="Gill Sans" charset="0"/>
        <a:ea typeface="+mn-ea"/>
        <a:cs typeface="+mn-cs"/>
        <a:sym typeface="Gill Sans" charset="0"/>
      </a:defRPr>
    </a:lvl5pPr>
    <a:lvl6pPr marL="2286000" algn="l" defTabSz="914400" rtl="0" eaLnBrk="1" latinLnBrk="0" hangingPunct="1">
      <a:defRPr sz="3000" kern="1200">
        <a:solidFill>
          <a:srgbClr val="000000"/>
        </a:solidFill>
        <a:latin typeface="Gill Sans" charset="0"/>
        <a:ea typeface="+mn-ea"/>
        <a:cs typeface="+mn-cs"/>
        <a:sym typeface="Gill Sans" charset="0"/>
      </a:defRPr>
    </a:lvl6pPr>
    <a:lvl7pPr marL="2743200" algn="l" defTabSz="914400" rtl="0" eaLnBrk="1" latinLnBrk="0" hangingPunct="1">
      <a:defRPr sz="3000" kern="1200">
        <a:solidFill>
          <a:srgbClr val="000000"/>
        </a:solidFill>
        <a:latin typeface="Gill Sans" charset="0"/>
        <a:ea typeface="+mn-ea"/>
        <a:cs typeface="+mn-cs"/>
        <a:sym typeface="Gill Sans" charset="0"/>
      </a:defRPr>
    </a:lvl7pPr>
    <a:lvl8pPr marL="3200400" algn="l" defTabSz="914400" rtl="0" eaLnBrk="1" latinLnBrk="0" hangingPunct="1">
      <a:defRPr sz="3000" kern="1200">
        <a:solidFill>
          <a:srgbClr val="000000"/>
        </a:solidFill>
        <a:latin typeface="Gill Sans" charset="0"/>
        <a:ea typeface="+mn-ea"/>
        <a:cs typeface="+mn-cs"/>
        <a:sym typeface="Gill Sans" charset="0"/>
      </a:defRPr>
    </a:lvl8pPr>
    <a:lvl9pPr marL="3657600" algn="l" defTabSz="914400" rtl="0" eaLnBrk="1" latinLnBrk="0" hangingPunct="1">
      <a:defRPr sz="3000" kern="1200">
        <a:solidFill>
          <a:srgbClr val="000000"/>
        </a:solidFill>
        <a:latin typeface="Gill Sans" charset="0"/>
        <a:ea typeface="+mn-ea"/>
        <a:cs typeface="+mn-cs"/>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5"/>
    <a:srgbClr val="CC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0810" autoAdjust="0"/>
  </p:normalViewPr>
  <p:slideViewPr>
    <p:cSldViewPr>
      <p:cViewPr varScale="1">
        <p:scale>
          <a:sx n="86" d="100"/>
          <a:sy n="86" d="100"/>
        </p:scale>
        <p:origin x="1368"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5.6472162218660721E-2"/>
          <c:y val="1.3345990966922076E-2"/>
          <c:w val="0.59267635240285232"/>
          <c:h val="0.84996797962737392"/>
        </c:manualLayout>
      </c:layout>
      <c:pie3DChart>
        <c:varyColors val="1"/>
        <c:ser>
          <c:idx val="0"/>
          <c:order val="0"/>
          <c:tx>
            <c:strRef>
              <c:f>Sheet1!$B$1</c:f>
              <c:strCache>
                <c:ptCount val="1"/>
                <c:pt idx="0">
                  <c:v>Total</c:v>
                </c:pt>
              </c:strCache>
            </c:strRef>
          </c:tx>
          <c:spPr>
            <a:solidFill>
              <a:srgbClr val="0000FF"/>
            </a:solidFill>
          </c:spPr>
          <c:dPt>
            <c:idx val="1"/>
            <c:bubble3D val="0"/>
            <c:spPr>
              <a:solidFill>
                <a:srgbClr val="92D050"/>
              </a:solidFill>
            </c:spPr>
            <c:extLst>
              <c:ext xmlns:c16="http://schemas.microsoft.com/office/drawing/2014/chart" uri="{C3380CC4-5D6E-409C-BE32-E72D297353CC}">
                <c16:uniqueId val="{00000001-94E4-4F77-8E9B-A14038F7243E}"/>
              </c:ext>
            </c:extLst>
          </c:dPt>
          <c:dPt>
            <c:idx val="2"/>
            <c:bubble3D val="0"/>
            <c:spPr>
              <a:solidFill>
                <a:schemeClr val="bg1">
                  <a:lumMod val="50000"/>
                </a:schemeClr>
              </a:solidFill>
            </c:spPr>
            <c:extLst>
              <c:ext xmlns:c16="http://schemas.microsoft.com/office/drawing/2014/chart" uri="{C3380CC4-5D6E-409C-BE32-E72D297353CC}">
                <c16:uniqueId val="{00000003-94E4-4F77-8E9B-A14038F7243E}"/>
              </c:ext>
            </c:extLst>
          </c:dPt>
          <c:dPt>
            <c:idx val="3"/>
            <c:bubble3D val="0"/>
            <c:spPr>
              <a:solidFill>
                <a:srgbClr val="00B0F0"/>
              </a:solidFill>
            </c:spPr>
            <c:extLst>
              <c:ext xmlns:c16="http://schemas.microsoft.com/office/drawing/2014/chart" uri="{C3380CC4-5D6E-409C-BE32-E72D297353CC}">
                <c16:uniqueId val="{00000005-94E4-4F77-8E9B-A14038F7243E}"/>
              </c:ext>
            </c:extLst>
          </c:dPt>
          <c:dPt>
            <c:idx val="4"/>
            <c:bubble3D val="0"/>
            <c:spPr>
              <a:solidFill>
                <a:srgbClr val="FFC000"/>
              </a:solidFill>
            </c:spPr>
            <c:extLst>
              <c:ext xmlns:c16="http://schemas.microsoft.com/office/drawing/2014/chart" uri="{C3380CC4-5D6E-409C-BE32-E72D297353CC}">
                <c16:uniqueId val="{00000007-94E4-4F77-8E9B-A14038F7243E}"/>
              </c:ext>
            </c:extLst>
          </c:dPt>
          <c:dPt>
            <c:idx val="5"/>
            <c:bubble3D val="0"/>
            <c:spPr>
              <a:solidFill>
                <a:srgbClr val="7030A0"/>
              </a:solidFill>
            </c:spPr>
            <c:extLst>
              <c:ext xmlns:c16="http://schemas.microsoft.com/office/drawing/2014/chart" uri="{C3380CC4-5D6E-409C-BE32-E72D297353CC}">
                <c16:uniqueId val="{00000009-94E4-4F77-8E9B-A14038F7243E}"/>
              </c:ext>
            </c:extLst>
          </c:dPt>
          <c:dLbls>
            <c:dLbl>
              <c:idx val="0"/>
              <c:layout>
                <c:manualLayout>
                  <c:x val="-0.16879102501567841"/>
                  <c:y val="5.4659331546499781E-2"/>
                </c:manualLayout>
              </c:layout>
              <c:tx>
                <c:rich>
                  <a:bodyPr/>
                  <a:lstStyle/>
                  <a:p>
                    <a:r>
                      <a:rPr lang="en-US" dirty="0" smtClean="0">
                        <a:solidFill>
                          <a:schemeClr val="bg1"/>
                        </a:solidFill>
                      </a:rPr>
                      <a:t>CAF</a:t>
                    </a:r>
                  </a:p>
                  <a:p>
                    <a:r>
                      <a:rPr lang="en-US" dirty="0" smtClean="0">
                        <a:solidFill>
                          <a:schemeClr val="bg1"/>
                        </a:solidFill>
                      </a:rPr>
                      <a:t>$394M</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94E4-4F77-8E9B-A14038F7243E}"/>
                </c:ext>
              </c:extLst>
            </c:dLbl>
            <c:dLbl>
              <c:idx val="1"/>
              <c:layout>
                <c:manualLayout>
                  <c:x val="-0.15213741202703646"/>
                  <c:y val="-0.19625453024661954"/>
                </c:manualLayout>
              </c:layout>
              <c:tx>
                <c:rich>
                  <a:bodyPr/>
                  <a:lstStyle/>
                  <a:p>
                    <a:pPr>
                      <a:defRPr>
                        <a:solidFill>
                          <a:schemeClr val="tx1"/>
                        </a:solidFill>
                      </a:defRPr>
                    </a:pPr>
                    <a:r>
                      <a:rPr lang="en-US" dirty="0" smtClean="0">
                        <a:solidFill>
                          <a:schemeClr val="tx1"/>
                        </a:solidFill>
                      </a:rPr>
                      <a:t>MAF</a:t>
                    </a:r>
                  </a:p>
                  <a:p>
                    <a:pPr>
                      <a:defRPr>
                        <a:solidFill>
                          <a:schemeClr val="tx1"/>
                        </a:solidFill>
                      </a:defRPr>
                    </a:pPr>
                    <a:r>
                      <a:rPr lang="en-US" dirty="0" smtClean="0">
                        <a:solidFill>
                          <a:schemeClr val="tx1"/>
                        </a:solidFill>
                      </a:rPr>
                      <a:t>$243M</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4E4-4F77-8E9B-A14038F7243E}"/>
                </c:ext>
              </c:extLst>
            </c:dLbl>
            <c:dLbl>
              <c:idx val="2"/>
              <c:layout>
                <c:manualLayout>
                  <c:x val="-0.18923454811511392"/>
                  <c:y val="-0.45435693881653993"/>
                </c:manualLayout>
              </c:layout>
              <c:tx>
                <c:rich>
                  <a:bodyPr/>
                  <a:lstStyle/>
                  <a:p>
                    <a:pPr>
                      <a:defRPr>
                        <a:solidFill>
                          <a:schemeClr val="tx1"/>
                        </a:solidFill>
                      </a:defRPr>
                    </a:pPr>
                    <a:r>
                      <a:rPr lang="en-US" dirty="0" smtClean="0">
                        <a:solidFill>
                          <a:schemeClr val="tx1"/>
                        </a:solidFill>
                      </a:rPr>
                      <a:t>Sims</a:t>
                    </a:r>
                  </a:p>
                  <a:p>
                    <a:pPr>
                      <a:defRPr>
                        <a:solidFill>
                          <a:schemeClr val="tx1"/>
                        </a:solidFill>
                      </a:defRPr>
                    </a:pPr>
                    <a:r>
                      <a:rPr lang="en-US" dirty="0" smtClean="0">
                        <a:solidFill>
                          <a:schemeClr val="tx1"/>
                        </a:solidFill>
                      </a:rPr>
                      <a:t>$145M</a:t>
                    </a:r>
                    <a:endParaRPr lang="en-US" dirty="0">
                      <a:solidFill>
                        <a:schemeClr val="tx1"/>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9975667200891919"/>
                      <c:h val="0.14746214804915836"/>
                    </c:manualLayout>
                  </c15:layout>
                </c:ext>
                <c:ext xmlns:c16="http://schemas.microsoft.com/office/drawing/2014/chart" uri="{C3380CC4-5D6E-409C-BE32-E72D297353CC}">
                  <c16:uniqueId val="{00000003-94E4-4F77-8E9B-A14038F7243E}"/>
                </c:ext>
              </c:extLst>
            </c:dLbl>
            <c:dLbl>
              <c:idx val="3"/>
              <c:layout>
                <c:manualLayout>
                  <c:x val="0.27810872645344109"/>
                  <c:y val="-9.7637588154576599E-2"/>
                </c:manualLayout>
              </c:layout>
              <c:tx>
                <c:rich>
                  <a:bodyPr/>
                  <a:lstStyle/>
                  <a:p>
                    <a:pPr>
                      <a:defRPr>
                        <a:solidFill>
                          <a:schemeClr val="tx1"/>
                        </a:solidFill>
                      </a:defRPr>
                    </a:pPr>
                    <a:r>
                      <a:rPr lang="en-US" dirty="0" smtClean="0">
                        <a:solidFill>
                          <a:schemeClr val="tx1"/>
                        </a:solidFill>
                      </a:rPr>
                      <a:t>CSAR</a:t>
                    </a:r>
                  </a:p>
                  <a:p>
                    <a:pPr>
                      <a:defRPr>
                        <a:solidFill>
                          <a:schemeClr val="tx1"/>
                        </a:solidFill>
                      </a:defRPr>
                    </a:pPr>
                    <a:r>
                      <a:rPr lang="en-US" dirty="0" smtClean="0">
                        <a:solidFill>
                          <a:schemeClr val="tx1"/>
                        </a:solidFill>
                      </a:rPr>
                      <a:t>$120M</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4E4-4F77-8E9B-A14038F7243E}"/>
                </c:ext>
              </c:extLst>
            </c:dLbl>
            <c:dLbl>
              <c:idx val="4"/>
              <c:layout>
                <c:manualLayout>
                  <c:x val="0.14910453394653103"/>
                  <c:y val="0.14287895224036889"/>
                </c:manualLayout>
              </c:layout>
              <c:tx>
                <c:rich>
                  <a:bodyPr/>
                  <a:lstStyle/>
                  <a:p>
                    <a:pPr>
                      <a:defRPr>
                        <a:solidFill>
                          <a:schemeClr val="tx1"/>
                        </a:solidFill>
                      </a:defRPr>
                    </a:pPr>
                    <a:r>
                      <a:rPr lang="en-US" dirty="0" smtClean="0">
                        <a:solidFill>
                          <a:schemeClr val="tx1"/>
                        </a:solidFill>
                      </a:rPr>
                      <a:t>C4ISR</a:t>
                    </a:r>
                  </a:p>
                  <a:p>
                    <a:pPr>
                      <a:defRPr>
                        <a:solidFill>
                          <a:schemeClr val="tx1"/>
                        </a:solidFill>
                      </a:defRPr>
                    </a:pPr>
                    <a:r>
                      <a:rPr lang="en-US" dirty="0" smtClean="0">
                        <a:solidFill>
                          <a:schemeClr val="tx1"/>
                        </a:solidFill>
                      </a:rPr>
                      <a:t> $194M</a:t>
                    </a:r>
                  </a:p>
                </c:rich>
              </c:tx>
              <c:spPr/>
              <c:showLegendKey val="0"/>
              <c:showVal val="1"/>
              <c:showCatName val="0"/>
              <c:showSerName val="0"/>
              <c:showPercent val="0"/>
              <c:showBubbleSize val="0"/>
              <c:extLst>
                <c:ext xmlns:c15="http://schemas.microsoft.com/office/drawing/2012/chart" uri="{CE6537A1-D6FC-4f65-9D91-7224C49458BB}">
                  <c15:layout>
                    <c:manualLayout>
                      <c:w val="0.15936575848372936"/>
                      <c:h val="0.16316413603587429"/>
                    </c:manualLayout>
                  </c15:layout>
                </c:ext>
                <c:ext xmlns:c16="http://schemas.microsoft.com/office/drawing/2014/chart" uri="{C3380CC4-5D6E-409C-BE32-E72D297353CC}">
                  <c16:uniqueId val="{00000007-94E4-4F77-8E9B-A14038F7243E}"/>
                </c:ext>
              </c:extLst>
            </c:dLbl>
            <c:dLbl>
              <c:idx val="5"/>
              <c:layout>
                <c:manualLayout>
                  <c:x val="0.1212719671103059"/>
                  <c:y val="0.10380556842701666"/>
                </c:manualLayout>
              </c:layout>
              <c:tx>
                <c:rich>
                  <a:bodyPr/>
                  <a:lstStyle/>
                  <a:p>
                    <a:r>
                      <a:rPr lang="en-US" dirty="0" smtClean="0">
                        <a:solidFill>
                          <a:schemeClr val="bg1"/>
                        </a:solidFill>
                      </a:rPr>
                      <a:t>ACS</a:t>
                    </a:r>
                  </a:p>
                  <a:p>
                    <a:r>
                      <a:rPr lang="en-US" dirty="0" smtClean="0">
                        <a:solidFill>
                          <a:schemeClr val="bg1"/>
                        </a:solidFill>
                      </a:rPr>
                      <a:t>$212M</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4E4-4F77-8E9B-A14038F7243E}"/>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Sheet1!$A$2:$A$7</c:f>
              <c:strCache>
                <c:ptCount val="6"/>
                <c:pt idx="0">
                  <c:v>CAF 30%</c:v>
                </c:pt>
                <c:pt idx="1">
                  <c:v>MAF 17%</c:v>
                </c:pt>
                <c:pt idx="2">
                  <c:v>CSAR 7%</c:v>
                </c:pt>
                <c:pt idx="3">
                  <c:v>C4ISR 19%</c:v>
                </c:pt>
                <c:pt idx="4">
                  <c:v>Sims 10%</c:v>
                </c:pt>
                <c:pt idx="5">
                  <c:v>Agile Combat Support 17%</c:v>
                </c:pt>
              </c:strCache>
            </c:strRef>
          </c:cat>
          <c:val>
            <c:numRef>
              <c:f>Sheet1!$B$2:$B$7</c:f>
              <c:numCache>
                <c:formatCode>General</c:formatCode>
                <c:ptCount val="6"/>
                <c:pt idx="0">
                  <c:v>635961285</c:v>
                </c:pt>
                <c:pt idx="1">
                  <c:v>375802189</c:v>
                </c:pt>
                <c:pt idx="2">
                  <c:v>153435652</c:v>
                </c:pt>
                <c:pt idx="3">
                  <c:v>402891277</c:v>
                </c:pt>
                <c:pt idx="4">
                  <c:v>221000979</c:v>
                </c:pt>
                <c:pt idx="5">
                  <c:v>368408618</c:v>
                </c:pt>
              </c:numCache>
            </c:numRef>
          </c:val>
          <c:extLst>
            <c:ext xmlns:c16="http://schemas.microsoft.com/office/drawing/2014/chart" uri="{C3380CC4-5D6E-409C-BE32-E72D297353CC}">
              <c16:uniqueId val="{0000000B-94E4-4F77-8E9B-A14038F7243E}"/>
            </c:ext>
          </c:extLst>
        </c:ser>
        <c:ser>
          <c:idx val="1"/>
          <c:order val="1"/>
          <c:tx>
            <c:strRef>
              <c:f>Sheet1!$D$1</c:f>
              <c:strCache>
                <c:ptCount val="1"/>
                <c:pt idx="0">
                  <c:v>FY16</c:v>
                </c:pt>
              </c:strCache>
            </c:strRef>
          </c:tx>
          <c:cat>
            <c:strRef>
              <c:f>Sheet1!$A$2:$A$7</c:f>
              <c:strCache>
                <c:ptCount val="6"/>
                <c:pt idx="0">
                  <c:v>CAF 30%</c:v>
                </c:pt>
                <c:pt idx="1">
                  <c:v>MAF 17%</c:v>
                </c:pt>
                <c:pt idx="2">
                  <c:v>CSAR 7%</c:v>
                </c:pt>
                <c:pt idx="3">
                  <c:v>C4ISR 19%</c:v>
                </c:pt>
                <c:pt idx="4">
                  <c:v>Sims 10%</c:v>
                </c:pt>
                <c:pt idx="5">
                  <c:v>Agile Combat Support 17%</c:v>
                </c:pt>
              </c:strCache>
            </c:strRef>
          </c:cat>
          <c:val>
            <c:numRef>
              <c:f>Sheet1!$D$2:$D$7</c:f>
              <c:numCache>
                <c:formatCode>General</c:formatCode>
                <c:ptCount val="6"/>
                <c:pt idx="0">
                  <c:v>90815797</c:v>
                </c:pt>
                <c:pt idx="1">
                  <c:v>74910790</c:v>
                </c:pt>
                <c:pt idx="2">
                  <c:v>25428209</c:v>
                </c:pt>
                <c:pt idx="3">
                  <c:v>50111382</c:v>
                </c:pt>
                <c:pt idx="4">
                  <c:v>34482565</c:v>
                </c:pt>
                <c:pt idx="5">
                  <c:v>54251257</c:v>
                </c:pt>
              </c:numCache>
            </c:numRef>
          </c:val>
          <c:extLst>
            <c:ext xmlns:c16="http://schemas.microsoft.com/office/drawing/2014/chart" uri="{C3380CC4-5D6E-409C-BE32-E72D297353CC}">
              <c16:uniqueId val="{0000000C-94E4-4F77-8E9B-A14038F7243E}"/>
            </c:ext>
          </c:extLst>
        </c:ser>
        <c:ser>
          <c:idx val="2"/>
          <c:order val="2"/>
          <c:tx>
            <c:strRef>
              <c:f>Sheet1!$E$1</c:f>
              <c:strCache>
                <c:ptCount val="1"/>
                <c:pt idx="0">
                  <c:v>FY17</c:v>
                </c:pt>
              </c:strCache>
            </c:strRef>
          </c:tx>
          <c:cat>
            <c:strRef>
              <c:f>Sheet1!$A$2:$A$7</c:f>
              <c:strCache>
                <c:ptCount val="6"/>
                <c:pt idx="0">
                  <c:v>CAF 30%</c:v>
                </c:pt>
                <c:pt idx="1">
                  <c:v>MAF 17%</c:v>
                </c:pt>
                <c:pt idx="2">
                  <c:v>CSAR 7%</c:v>
                </c:pt>
                <c:pt idx="3">
                  <c:v>C4ISR 19%</c:v>
                </c:pt>
                <c:pt idx="4">
                  <c:v>Sims 10%</c:v>
                </c:pt>
                <c:pt idx="5">
                  <c:v>Agile Combat Support 17%</c:v>
                </c:pt>
              </c:strCache>
            </c:strRef>
          </c:cat>
          <c:val>
            <c:numRef>
              <c:f>Sheet1!$E$2:$E$7</c:f>
              <c:numCache>
                <c:formatCode>General</c:formatCode>
                <c:ptCount val="6"/>
                <c:pt idx="0">
                  <c:v>77809373</c:v>
                </c:pt>
                <c:pt idx="1">
                  <c:v>27406627</c:v>
                </c:pt>
                <c:pt idx="2">
                  <c:v>2943130</c:v>
                </c:pt>
                <c:pt idx="3">
                  <c:v>57849528</c:v>
                </c:pt>
                <c:pt idx="4">
                  <c:v>37721000</c:v>
                </c:pt>
                <c:pt idx="5">
                  <c:v>43770342</c:v>
                </c:pt>
              </c:numCache>
            </c:numRef>
          </c:val>
          <c:extLst>
            <c:ext xmlns:c16="http://schemas.microsoft.com/office/drawing/2014/chart" uri="{C3380CC4-5D6E-409C-BE32-E72D297353CC}">
              <c16:uniqueId val="{0000000D-94E4-4F77-8E9B-A14038F7243E}"/>
            </c:ext>
          </c:extLst>
        </c:ser>
        <c:ser>
          <c:idx val="3"/>
          <c:order val="3"/>
          <c:tx>
            <c:strRef>
              <c:f>Sheet1!$F$1</c:f>
              <c:strCache>
                <c:ptCount val="1"/>
                <c:pt idx="0">
                  <c:v>FY18</c:v>
                </c:pt>
              </c:strCache>
            </c:strRef>
          </c:tx>
          <c:cat>
            <c:strRef>
              <c:f>Sheet1!$A$2:$A$7</c:f>
              <c:strCache>
                <c:ptCount val="6"/>
                <c:pt idx="0">
                  <c:v>CAF 30%</c:v>
                </c:pt>
                <c:pt idx="1">
                  <c:v>MAF 17%</c:v>
                </c:pt>
                <c:pt idx="2">
                  <c:v>CSAR 7%</c:v>
                </c:pt>
                <c:pt idx="3">
                  <c:v>C4ISR 19%</c:v>
                </c:pt>
                <c:pt idx="4">
                  <c:v>Sims 10%</c:v>
                </c:pt>
                <c:pt idx="5">
                  <c:v>Agile Combat Support 17%</c:v>
                </c:pt>
              </c:strCache>
            </c:strRef>
          </c:cat>
          <c:val>
            <c:numRef>
              <c:f>Sheet1!$F$2:$F$7</c:f>
              <c:numCache>
                <c:formatCode>General</c:formatCode>
                <c:ptCount val="6"/>
                <c:pt idx="0">
                  <c:v>117271624</c:v>
                </c:pt>
                <c:pt idx="1">
                  <c:v>51260000</c:v>
                </c:pt>
                <c:pt idx="2">
                  <c:v>29871696</c:v>
                </c:pt>
                <c:pt idx="3">
                  <c:v>97120072</c:v>
                </c:pt>
                <c:pt idx="4">
                  <c:v>42048000</c:v>
                </c:pt>
                <c:pt idx="5">
                  <c:v>91428608</c:v>
                </c:pt>
              </c:numCache>
            </c:numRef>
          </c:val>
          <c:extLst>
            <c:ext xmlns:c16="http://schemas.microsoft.com/office/drawing/2014/chart" uri="{C3380CC4-5D6E-409C-BE32-E72D297353CC}">
              <c16:uniqueId val="{0000000E-94E4-4F77-8E9B-A14038F7243E}"/>
            </c:ext>
          </c:extLst>
        </c:ser>
        <c:ser>
          <c:idx val="4"/>
          <c:order val="4"/>
          <c:tx>
            <c:strRef>
              <c:f>Sheet1!$G$1</c:f>
              <c:strCache>
                <c:ptCount val="1"/>
                <c:pt idx="0">
                  <c:v>FY19</c:v>
                </c:pt>
              </c:strCache>
            </c:strRef>
          </c:tx>
          <c:cat>
            <c:strRef>
              <c:f>Sheet1!$A$2:$A$7</c:f>
              <c:strCache>
                <c:ptCount val="6"/>
                <c:pt idx="0">
                  <c:v>CAF 30%</c:v>
                </c:pt>
                <c:pt idx="1">
                  <c:v>MAF 17%</c:v>
                </c:pt>
                <c:pt idx="2">
                  <c:v>CSAR 7%</c:v>
                </c:pt>
                <c:pt idx="3">
                  <c:v>C4ISR 19%</c:v>
                </c:pt>
                <c:pt idx="4">
                  <c:v>Sims 10%</c:v>
                </c:pt>
                <c:pt idx="5">
                  <c:v>Agile Combat Support 17%</c:v>
                </c:pt>
              </c:strCache>
            </c:strRef>
          </c:cat>
          <c:val>
            <c:numRef>
              <c:f>Sheet1!$G$2:$G$7</c:f>
              <c:numCache>
                <c:formatCode>General</c:formatCode>
                <c:ptCount val="6"/>
                <c:pt idx="0">
                  <c:v>125460620</c:v>
                </c:pt>
                <c:pt idx="1">
                  <c:v>84401000</c:v>
                </c:pt>
                <c:pt idx="2">
                  <c:v>13419060</c:v>
                </c:pt>
                <c:pt idx="3">
                  <c:v>116556200</c:v>
                </c:pt>
                <c:pt idx="4">
                  <c:v>35413000</c:v>
                </c:pt>
                <c:pt idx="5">
                  <c:v>45750120</c:v>
                </c:pt>
              </c:numCache>
            </c:numRef>
          </c:val>
          <c:extLst>
            <c:ext xmlns:c16="http://schemas.microsoft.com/office/drawing/2014/chart" uri="{C3380CC4-5D6E-409C-BE32-E72D297353CC}">
              <c16:uniqueId val="{0000000F-94E4-4F77-8E9B-A14038F7243E}"/>
            </c:ext>
          </c:extLst>
        </c:ser>
        <c:ser>
          <c:idx val="5"/>
          <c:order val="5"/>
          <c:tx>
            <c:strRef>
              <c:f>Sheet1!$H$1</c:f>
              <c:strCache>
                <c:ptCount val="1"/>
                <c:pt idx="0">
                  <c:v>FY 13</c:v>
                </c:pt>
              </c:strCache>
            </c:strRef>
          </c:tx>
          <c:cat>
            <c:strRef>
              <c:f>Sheet1!$A$2:$A$7</c:f>
              <c:strCache>
                <c:ptCount val="6"/>
                <c:pt idx="0">
                  <c:v>CAF 30%</c:v>
                </c:pt>
                <c:pt idx="1">
                  <c:v>MAF 17%</c:v>
                </c:pt>
                <c:pt idx="2">
                  <c:v>CSAR 7%</c:v>
                </c:pt>
                <c:pt idx="3">
                  <c:v>C4ISR 19%</c:v>
                </c:pt>
                <c:pt idx="4">
                  <c:v>Sims 10%</c:v>
                </c:pt>
                <c:pt idx="5">
                  <c:v>Agile Combat Support 17%</c:v>
                </c:pt>
              </c:strCache>
            </c:strRef>
          </c:cat>
          <c:val>
            <c:numRef>
              <c:f>Sheet1!$H$2:$H$7</c:f>
              <c:numCache>
                <c:formatCode>General</c:formatCode>
                <c:ptCount val="6"/>
              </c:numCache>
            </c:numRef>
          </c:val>
          <c:extLst>
            <c:ext xmlns:c16="http://schemas.microsoft.com/office/drawing/2014/chart" uri="{C3380CC4-5D6E-409C-BE32-E72D297353CC}">
              <c16:uniqueId val="{00000010-94E4-4F77-8E9B-A14038F7243E}"/>
            </c:ext>
          </c:extLst>
        </c:ser>
        <c:ser>
          <c:idx val="6"/>
          <c:order val="6"/>
          <c:tx>
            <c:strRef>
              <c:f>Sheet1!$I$1</c:f>
              <c:strCache>
                <c:ptCount val="1"/>
                <c:pt idx="0">
                  <c:v>FY14</c:v>
                </c:pt>
              </c:strCache>
            </c:strRef>
          </c:tx>
          <c:cat>
            <c:strRef>
              <c:f>Sheet1!$A$2:$A$7</c:f>
              <c:strCache>
                <c:ptCount val="6"/>
                <c:pt idx="0">
                  <c:v>CAF 30%</c:v>
                </c:pt>
                <c:pt idx="1">
                  <c:v>MAF 17%</c:v>
                </c:pt>
                <c:pt idx="2">
                  <c:v>CSAR 7%</c:v>
                </c:pt>
                <c:pt idx="3">
                  <c:v>C4ISR 19%</c:v>
                </c:pt>
                <c:pt idx="4">
                  <c:v>Sims 10%</c:v>
                </c:pt>
                <c:pt idx="5">
                  <c:v>Agile Combat Support 17%</c:v>
                </c:pt>
              </c:strCache>
            </c:strRef>
          </c:cat>
          <c:val>
            <c:numRef>
              <c:f>Sheet1!$I$2:$I$7</c:f>
              <c:numCache>
                <c:formatCode>General</c:formatCode>
                <c:ptCount val="6"/>
                <c:pt idx="0">
                  <c:v>81031673</c:v>
                </c:pt>
                <c:pt idx="1">
                  <c:v>77615000</c:v>
                </c:pt>
                <c:pt idx="2">
                  <c:v>29038289</c:v>
                </c:pt>
                <c:pt idx="3">
                  <c:v>39580300</c:v>
                </c:pt>
                <c:pt idx="4">
                  <c:v>29579742</c:v>
                </c:pt>
                <c:pt idx="5">
                  <c:v>58154996</c:v>
                </c:pt>
              </c:numCache>
            </c:numRef>
          </c:val>
          <c:extLst>
            <c:ext xmlns:c16="http://schemas.microsoft.com/office/drawing/2014/chart" uri="{C3380CC4-5D6E-409C-BE32-E72D297353CC}">
              <c16:uniqueId val="{00000011-94E4-4F77-8E9B-A14038F7243E}"/>
            </c:ext>
          </c:extLst>
        </c:ser>
        <c:ser>
          <c:idx val="7"/>
          <c:order val="7"/>
          <c:tx>
            <c:strRef>
              <c:f>Sheet1!$J$1</c:f>
              <c:strCache>
                <c:ptCount val="1"/>
              </c:strCache>
            </c:strRef>
          </c:tx>
          <c:cat>
            <c:strRef>
              <c:f>Sheet1!$A$2:$A$7</c:f>
              <c:strCache>
                <c:ptCount val="6"/>
                <c:pt idx="0">
                  <c:v>CAF 30%</c:v>
                </c:pt>
                <c:pt idx="1">
                  <c:v>MAF 17%</c:v>
                </c:pt>
                <c:pt idx="2">
                  <c:v>CSAR 7%</c:v>
                </c:pt>
                <c:pt idx="3">
                  <c:v>C4ISR 19%</c:v>
                </c:pt>
                <c:pt idx="4">
                  <c:v>Sims 10%</c:v>
                </c:pt>
                <c:pt idx="5">
                  <c:v>Agile Combat Support 17%</c:v>
                </c:pt>
              </c:strCache>
            </c:strRef>
          </c:cat>
          <c:val>
            <c:numRef>
              <c:f>Sheet1!$J$2:$J$7</c:f>
              <c:numCache>
                <c:formatCode>General</c:formatCode>
                <c:ptCount val="6"/>
                <c:pt idx="0">
                  <c:v>635961285</c:v>
                </c:pt>
                <c:pt idx="1">
                  <c:v>375802189</c:v>
                </c:pt>
                <c:pt idx="2">
                  <c:v>153435652</c:v>
                </c:pt>
                <c:pt idx="3">
                  <c:v>402891277</c:v>
                </c:pt>
                <c:pt idx="4">
                  <c:v>221000979</c:v>
                </c:pt>
                <c:pt idx="5">
                  <c:v>368408618</c:v>
                </c:pt>
              </c:numCache>
            </c:numRef>
          </c:val>
          <c:extLst>
            <c:ext xmlns:c16="http://schemas.microsoft.com/office/drawing/2014/chart" uri="{C3380CC4-5D6E-409C-BE32-E72D297353CC}">
              <c16:uniqueId val="{00000012-94E4-4F77-8E9B-A14038F7243E}"/>
            </c:ext>
          </c:extLst>
        </c:ser>
        <c:ser>
          <c:idx val="8"/>
          <c:order val="8"/>
          <c:tx>
            <c:strRef>
              <c:f>Sheet1!$K$1</c:f>
              <c:strCache>
                <c:ptCount val="1"/>
                <c:pt idx="0">
                  <c:v>Percentage</c:v>
                </c:pt>
              </c:strCache>
            </c:strRef>
          </c:tx>
          <c:cat>
            <c:strRef>
              <c:f>Sheet1!$A$2:$A$7</c:f>
              <c:strCache>
                <c:ptCount val="6"/>
                <c:pt idx="0">
                  <c:v>CAF 30%</c:v>
                </c:pt>
                <c:pt idx="1">
                  <c:v>MAF 17%</c:v>
                </c:pt>
                <c:pt idx="2">
                  <c:v>CSAR 7%</c:v>
                </c:pt>
                <c:pt idx="3">
                  <c:v>C4ISR 19%</c:v>
                </c:pt>
                <c:pt idx="4">
                  <c:v>Sims 10%</c:v>
                </c:pt>
                <c:pt idx="5">
                  <c:v>Agile Combat Support 17%</c:v>
                </c:pt>
              </c:strCache>
            </c:strRef>
          </c:cat>
          <c:val>
            <c:numRef>
              <c:f>Sheet1!$K$2:$K$7</c:f>
              <c:numCache>
                <c:formatCode>0.00%</c:formatCode>
                <c:ptCount val="6"/>
                <c:pt idx="0">
                  <c:v>0.29476768713789109</c:v>
                </c:pt>
                <c:pt idx="1">
                  <c:v>0.17418409687137892</c:v>
                </c:pt>
                <c:pt idx="2">
                  <c:v>7.1117335805330237E-2</c:v>
                </c:pt>
                <c:pt idx="3">
                  <c:v>0.18673987346465817</c:v>
                </c:pt>
                <c:pt idx="4">
                  <c:v>0.10243382572421784</c:v>
                </c:pt>
                <c:pt idx="5">
                  <c:v>0.17075718099652376</c:v>
                </c:pt>
              </c:numCache>
            </c:numRef>
          </c:val>
          <c:extLst>
            <c:ext xmlns:c16="http://schemas.microsoft.com/office/drawing/2014/chart" uri="{C3380CC4-5D6E-409C-BE32-E72D297353CC}">
              <c16:uniqueId val="{00000013-94E4-4F77-8E9B-A14038F7243E}"/>
            </c:ext>
          </c:extLst>
        </c:ser>
        <c:dLbls>
          <c:showLegendKey val="0"/>
          <c:showVal val="0"/>
          <c:showCatName val="0"/>
          <c:showSerName val="0"/>
          <c:showPercent val="0"/>
          <c:showBubbleSize val="0"/>
          <c:showLeaderLines val="0"/>
        </c:dLbls>
      </c:pie3DChart>
    </c:plotArea>
    <c:legend>
      <c:legendPos val="r"/>
      <c:layout>
        <c:manualLayout>
          <c:xMode val="edge"/>
          <c:yMode val="edge"/>
          <c:x val="0.70768552714096578"/>
          <c:y val="0.11665897962701552"/>
          <c:w val="0.24954161150210205"/>
          <c:h val="0.6255917139088113"/>
        </c:manualLayout>
      </c:layout>
      <c:overlay val="0"/>
    </c:legend>
    <c:plotVisOnly val="1"/>
    <c:dispBlanksAs val="zero"/>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2AB33-8FB8-4BEC-96AE-4D09BFD1394C}" type="doc">
      <dgm:prSet loTypeId="urn:microsoft.com/office/officeart/2005/8/layout/hList6" loCatId="list" qsTypeId="urn:microsoft.com/office/officeart/2005/8/quickstyle/3d1" qsCatId="3D" csTypeId="urn:microsoft.com/office/officeart/2005/8/colors/accent6_2" csCatId="accent6" phldr="1"/>
      <dgm:spPr/>
      <dgm:t>
        <a:bodyPr/>
        <a:lstStyle/>
        <a:p>
          <a:endParaRPr lang="en-US"/>
        </a:p>
      </dgm:t>
    </dgm:pt>
    <dgm:pt modelId="{8AD087BD-8CC4-4BFE-848E-8DA5FB94A83A}">
      <dgm:prSet custT="1"/>
      <dgm:spPr>
        <a:solidFill>
          <a:schemeClr val="accent2"/>
        </a:solidFill>
      </dgm:spPr>
      <dgm:t>
        <a:bodyPr/>
        <a:lstStyle/>
        <a:p>
          <a:pPr rtl="0"/>
          <a:r>
            <a:rPr lang="en-US" sz="1800" dirty="0" smtClean="0"/>
            <a:t>Represent the ANG in DoD Requirements Development Processes</a:t>
          </a:r>
          <a:endParaRPr lang="en-US" sz="1800" dirty="0"/>
        </a:p>
      </dgm:t>
    </dgm:pt>
    <dgm:pt modelId="{9A98E653-700C-4D2D-817D-09906D81C8A3}" type="parTrans" cxnId="{7E685169-5A68-419D-BA68-DFA10711D0BF}">
      <dgm:prSet/>
      <dgm:spPr/>
      <dgm:t>
        <a:bodyPr/>
        <a:lstStyle/>
        <a:p>
          <a:endParaRPr lang="en-US" sz="2400"/>
        </a:p>
      </dgm:t>
    </dgm:pt>
    <dgm:pt modelId="{36E864F4-84E7-4945-B0FC-6904522CC0FD}" type="sibTrans" cxnId="{7E685169-5A68-419D-BA68-DFA10711D0BF}">
      <dgm:prSet/>
      <dgm:spPr/>
      <dgm:t>
        <a:bodyPr/>
        <a:lstStyle/>
        <a:p>
          <a:endParaRPr lang="en-US" sz="2400"/>
        </a:p>
      </dgm:t>
    </dgm:pt>
    <dgm:pt modelId="{E092483F-EA61-4502-A9BB-98B8BCF76E86}">
      <dgm:prSet custT="1"/>
      <dgm:spPr>
        <a:solidFill>
          <a:schemeClr val="accent2"/>
        </a:solidFill>
      </dgm:spPr>
      <dgm:t>
        <a:bodyPr/>
        <a:lstStyle/>
        <a:p>
          <a:pPr rtl="0"/>
          <a:r>
            <a:rPr lang="en-US" sz="1800" dirty="0" smtClean="0"/>
            <a:t>Identify, Verify, Validate and Field Material Solutions for ANG Airman Operating at Home and Abroad</a:t>
          </a:r>
          <a:endParaRPr lang="en-US" sz="1800" dirty="0"/>
        </a:p>
      </dgm:t>
    </dgm:pt>
    <dgm:pt modelId="{EB8CF947-12B3-4993-86A3-4CFCBBC2C136}" type="parTrans" cxnId="{5ABB2137-4367-44C5-A4C2-6E11D9C3E050}">
      <dgm:prSet/>
      <dgm:spPr/>
      <dgm:t>
        <a:bodyPr/>
        <a:lstStyle/>
        <a:p>
          <a:endParaRPr lang="en-US" sz="2400"/>
        </a:p>
      </dgm:t>
    </dgm:pt>
    <dgm:pt modelId="{07691D90-A7AA-4D35-80EC-FD76C83B5689}" type="sibTrans" cxnId="{5ABB2137-4367-44C5-A4C2-6E11D9C3E050}">
      <dgm:prSet/>
      <dgm:spPr/>
      <dgm:t>
        <a:bodyPr/>
        <a:lstStyle/>
        <a:p>
          <a:endParaRPr lang="en-US" sz="2400"/>
        </a:p>
      </dgm:t>
    </dgm:pt>
    <dgm:pt modelId="{34C21114-1A47-43B0-9575-61CC1B0EC796}">
      <dgm:prSet custT="1"/>
      <dgm:spPr>
        <a:solidFill>
          <a:schemeClr val="accent2"/>
        </a:solidFill>
      </dgm:spPr>
      <dgm:t>
        <a:bodyPr/>
        <a:lstStyle/>
        <a:p>
          <a:pPr rtl="0"/>
          <a:r>
            <a:rPr lang="en-US" sz="1800" dirty="0" smtClean="0"/>
            <a:t>Develop, Coordinate and Execute ANG Modernization Plans in Support of NGB and AF Leadership</a:t>
          </a:r>
          <a:endParaRPr lang="en-US" sz="1800" dirty="0"/>
        </a:p>
      </dgm:t>
    </dgm:pt>
    <dgm:pt modelId="{E0B95C9F-AF13-4770-9BBC-42A494EBB3AE}" type="sibTrans" cxnId="{3C8CF142-06AB-4E62-BAFB-EA45082E06AA}">
      <dgm:prSet/>
      <dgm:spPr/>
      <dgm:t>
        <a:bodyPr/>
        <a:lstStyle/>
        <a:p>
          <a:endParaRPr lang="en-US" sz="2400"/>
        </a:p>
      </dgm:t>
    </dgm:pt>
    <dgm:pt modelId="{ED24687E-98A8-4316-82EB-DC3A31165306}" type="parTrans" cxnId="{3C8CF142-06AB-4E62-BAFB-EA45082E06AA}">
      <dgm:prSet/>
      <dgm:spPr/>
      <dgm:t>
        <a:bodyPr/>
        <a:lstStyle/>
        <a:p>
          <a:endParaRPr lang="en-US" sz="2400"/>
        </a:p>
      </dgm:t>
    </dgm:pt>
    <dgm:pt modelId="{5CA38B85-1377-4449-B285-E30383604077}" type="pres">
      <dgm:prSet presAssocID="{FA92AB33-8FB8-4BEC-96AE-4D09BFD1394C}" presName="Name0" presStyleCnt="0">
        <dgm:presLayoutVars>
          <dgm:dir/>
          <dgm:resizeHandles val="exact"/>
        </dgm:presLayoutVars>
      </dgm:prSet>
      <dgm:spPr/>
      <dgm:t>
        <a:bodyPr/>
        <a:lstStyle/>
        <a:p>
          <a:endParaRPr lang="en-US"/>
        </a:p>
      </dgm:t>
    </dgm:pt>
    <dgm:pt modelId="{D49E6344-F327-4D9C-BD29-6A17D83ADD40}" type="pres">
      <dgm:prSet presAssocID="{8AD087BD-8CC4-4BFE-848E-8DA5FB94A83A}" presName="node" presStyleLbl="node1" presStyleIdx="0" presStyleCnt="3">
        <dgm:presLayoutVars>
          <dgm:bulletEnabled val="1"/>
        </dgm:presLayoutVars>
      </dgm:prSet>
      <dgm:spPr/>
      <dgm:t>
        <a:bodyPr/>
        <a:lstStyle/>
        <a:p>
          <a:endParaRPr lang="en-US"/>
        </a:p>
      </dgm:t>
    </dgm:pt>
    <dgm:pt modelId="{2BBEE80B-17A6-48E0-A629-B4CBC7C0C39C}" type="pres">
      <dgm:prSet presAssocID="{36E864F4-84E7-4945-B0FC-6904522CC0FD}" presName="sibTrans" presStyleCnt="0"/>
      <dgm:spPr/>
      <dgm:t>
        <a:bodyPr/>
        <a:lstStyle/>
        <a:p>
          <a:endParaRPr lang="en-US"/>
        </a:p>
      </dgm:t>
    </dgm:pt>
    <dgm:pt modelId="{F56F9CC5-B801-4D25-A6CB-94428EAD2C4E}" type="pres">
      <dgm:prSet presAssocID="{34C21114-1A47-43B0-9575-61CC1B0EC796}" presName="node" presStyleLbl="node1" presStyleIdx="1" presStyleCnt="3">
        <dgm:presLayoutVars>
          <dgm:bulletEnabled val="1"/>
        </dgm:presLayoutVars>
      </dgm:prSet>
      <dgm:spPr/>
      <dgm:t>
        <a:bodyPr/>
        <a:lstStyle/>
        <a:p>
          <a:endParaRPr lang="en-US"/>
        </a:p>
      </dgm:t>
    </dgm:pt>
    <dgm:pt modelId="{87EBD539-2B77-41FA-9A12-1905349F9080}" type="pres">
      <dgm:prSet presAssocID="{E0B95C9F-AF13-4770-9BBC-42A494EBB3AE}" presName="sibTrans" presStyleCnt="0"/>
      <dgm:spPr/>
      <dgm:t>
        <a:bodyPr/>
        <a:lstStyle/>
        <a:p>
          <a:endParaRPr lang="en-US"/>
        </a:p>
      </dgm:t>
    </dgm:pt>
    <dgm:pt modelId="{EB125DA9-1644-4904-A3C8-16ABCCB587B8}" type="pres">
      <dgm:prSet presAssocID="{E092483F-EA61-4502-A9BB-98B8BCF76E86}" presName="node" presStyleLbl="node1" presStyleIdx="2" presStyleCnt="3">
        <dgm:presLayoutVars>
          <dgm:bulletEnabled val="1"/>
        </dgm:presLayoutVars>
      </dgm:prSet>
      <dgm:spPr/>
      <dgm:t>
        <a:bodyPr/>
        <a:lstStyle/>
        <a:p>
          <a:endParaRPr lang="en-US"/>
        </a:p>
      </dgm:t>
    </dgm:pt>
  </dgm:ptLst>
  <dgm:cxnLst>
    <dgm:cxn modelId="{C5904C80-1BB5-4E39-8878-FBF79D29F902}" type="presOf" srcId="{E092483F-EA61-4502-A9BB-98B8BCF76E86}" destId="{EB125DA9-1644-4904-A3C8-16ABCCB587B8}" srcOrd="0" destOrd="0" presId="urn:microsoft.com/office/officeart/2005/8/layout/hList6"/>
    <dgm:cxn modelId="{5ABB2137-4367-44C5-A4C2-6E11D9C3E050}" srcId="{FA92AB33-8FB8-4BEC-96AE-4D09BFD1394C}" destId="{E092483F-EA61-4502-A9BB-98B8BCF76E86}" srcOrd="2" destOrd="0" parTransId="{EB8CF947-12B3-4993-86A3-4CFCBBC2C136}" sibTransId="{07691D90-A7AA-4D35-80EC-FD76C83B5689}"/>
    <dgm:cxn modelId="{7E685169-5A68-419D-BA68-DFA10711D0BF}" srcId="{FA92AB33-8FB8-4BEC-96AE-4D09BFD1394C}" destId="{8AD087BD-8CC4-4BFE-848E-8DA5FB94A83A}" srcOrd="0" destOrd="0" parTransId="{9A98E653-700C-4D2D-817D-09906D81C8A3}" sibTransId="{36E864F4-84E7-4945-B0FC-6904522CC0FD}"/>
    <dgm:cxn modelId="{2C2FEF30-CF18-45C5-80C7-A0515CF727B7}" type="presOf" srcId="{FA92AB33-8FB8-4BEC-96AE-4D09BFD1394C}" destId="{5CA38B85-1377-4449-B285-E30383604077}" srcOrd="0" destOrd="0" presId="urn:microsoft.com/office/officeart/2005/8/layout/hList6"/>
    <dgm:cxn modelId="{0B9E6738-22A0-4565-B9A7-47D6705048DD}" type="presOf" srcId="{8AD087BD-8CC4-4BFE-848E-8DA5FB94A83A}" destId="{D49E6344-F327-4D9C-BD29-6A17D83ADD40}" srcOrd="0" destOrd="0" presId="urn:microsoft.com/office/officeart/2005/8/layout/hList6"/>
    <dgm:cxn modelId="{3C8CF142-06AB-4E62-BAFB-EA45082E06AA}" srcId="{FA92AB33-8FB8-4BEC-96AE-4D09BFD1394C}" destId="{34C21114-1A47-43B0-9575-61CC1B0EC796}" srcOrd="1" destOrd="0" parTransId="{ED24687E-98A8-4316-82EB-DC3A31165306}" sibTransId="{E0B95C9F-AF13-4770-9BBC-42A494EBB3AE}"/>
    <dgm:cxn modelId="{347504A5-2633-4F08-B60E-D30DBC27686E}" type="presOf" srcId="{34C21114-1A47-43B0-9575-61CC1B0EC796}" destId="{F56F9CC5-B801-4D25-A6CB-94428EAD2C4E}" srcOrd="0" destOrd="0" presId="urn:microsoft.com/office/officeart/2005/8/layout/hList6"/>
    <dgm:cxn modelId="{17AAC00D-D30F-4E58-AFA5-F6AC306128B2}" type="presParOf" srcId="{5CA38B85-1377-4449-B285-E30383604077}" destId="{D49E6344-F327-4D9C-BD29-6A17D83ADD40}" srcOrd="0" destOrd="0" presId="urn:microsoft.com/office/officeart/2005/8/layout/hList6"/>
    <dgm:cxn modelId="{BE4B787B-06DB-47F3-8358-7A7A0B5B0E5E}" type="presParOf" srcId="{5CA38B85-1377-4449-B285-E30383604077}" destId="{2BBEE80B-17A6-48E0-A629-B4CBC7C0C39C}" srcOrd="1" destOrd="0" presId="urn:microsoft.com/office/officeart/2005/8/layout/hList6"/>
    <dgm:cxn modelId="{99380496-4235-4C45-8B7E-19FFE6404531}" type="presParOf" srcId="{5CA38B85-1377-4449-B285-E30383604077}" destId="{F56F9CC5-B801-4D25-A6CB-94428EAD2C4E}" srcOrd="2" destOrd="0" presId="urn:microsoft.com/office/officeart/2005/8/layout/hList6"/>
    <dgm:cxn modelId="{C6427579-40E6-4104-AA76-885859EF4348}" type="presParOf" srcId="{5CA38B85-1377-4449-B285-E30383604077}" destId="{87EBD539-2B77-41FA-9A12-1905349F9080}" srcOrd="3" destOrd="0" presId="urn:microsoft.com/office/officeart/2005/8/layout/hList6"/>
    <dgm:cxn modelId="{335B0B10-FE83-4B63-9A3C-5FE21F0E9FC7}" type="presParOf" srcId="{5CA38B85-1377-4449-B285-E30383604077}" destId="{EB125DA9-1644-4904-A3C8-16ABCCB587B8}"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E6344-F327-4D9C-BD29-6A17D83ADD40}">
      <dsp:nvSpPr>
        <dsp:cNvPr id="0" name=""/>
        <dsp:cNvSpPr/>
      </dsp:nvSpPr>
      <dsp:spPr>
        <a:xfrm rot="16200000">
          <a:off x="-1564635" y="1565351"/>
          <a:ext cx="4992915" cy="1862211"/>
        </a:xfrm>
        <a:prstGeom prst="flowChartManualOperation">
          <a:avLst/>
        </a:prstGeom>
        <a:solidFill>
          <a:schemeClr val="accent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US" sz="1800" kern="1200" dirty="0" smtClean="0"/>
            <a:t>Represent the ANG in DoD Requirements Development Processes</a:t>
          </a:r>
          <a:endParaRPr lang="en-US" sz="1800" kern="1200" dirty="0"/>
        </a:p>
      </dsp:txBody>
      <dsp:txXfrm rot="5400000">
        <a:off x="717" y="998582"/>
        <a:ext cx="1862211" cy="2995749"/>
      </dsp:txXfrm>
    </dsp:sp>
    <dsp:sp modelId="{F56F9CC5-B801-4D25-A6CB-94428EAD2C4E}">
      <dsp:nvSpPr>
        <dsp:cNvPr id="0" name=""/>
        <dsp:cNvSpPr/>
      </dsp:nvSpPr>
      <dsp:spPr>
        <a:xfrm rot="16200000">
          <a:off x="437242" y="1565351"/>
          <a:ext cx="4992915" cy="1862211"/>
        </a:xfrm>
        <a:prstGeom prst="flowChartManualOperation">
          <a:avLst/>
        </a:prstGeom>
        <a:solidFill>
          <a:schemeClr val="accent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US" sz="1800" kern="1200" dirty="0" smtClean="0"/>
            <a:t>Develop, Coordinate and Execute ANG Modernization Plans in Support of NGB and AF Leadership</a:t>
          </a:r>
          <a:endParaRPr lang="en-US" sz="1800" kern="1200" dirty="0"/>
        </a:p>
      </dsp:txBody>
      <dsp:txXfrm rot="5400000">
        <a:off x="2002594" y="998582"/>
        <a:ext cx="1862211" cy="2995749"/>
      </dsp:txXfrm>
    </dsp:sp>
    <dsp:sp modelId="{EB125DA9-1644-4904-A3C8-16ABCCB587B8}">
      <dsp:nvSpPr>
        <dsp:cNvPr id="0" name=""/>
        <dsp:cNvSpPr/>
      </dsp:nvSpPr>
      <dsp:spPr>
        <a:xfrm rot="16200000">
          <a:off x="2439120" y="1565351"/>
          <a:ext cx="4992915" cy="1862211"/>
        </a:xfrm>
        <a:prstGeom prst="flowChartManualOperation">
          <a:avLst/>
        </a:prstGeom>
        <a:solidFill>
          <a:schemeClr val="accent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US" sz="1800" kern="1200" dirty="0" smtClean="0"/>
            <a:t>Identify, Verify, Validate and Field Material Solutions for ANG Airman Operating at Home and Abroad</a:t>
          </a:r>
          <a:endParaRPr lang="en-US" sz="1800" kern="1200" dirty="0"/>
        </a:p>
      </dsp:txBody>
      <dsp:txXfrm rot="5400000">
        <a:off x="4004472" y="998582"/>
        <a:ext cx="1862211" cy="299574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0.13274</cdr:x>
      <cdr:y>0.74469</cdr:y>
    </cdr:from>
    <cdr:to>
      <cdr:x>0.6464</cdr:x>
      <cdr:y>0.82921</cdr:y>
    </cdr:to>
    <cdr:sp macro="" textlink="">
      <cdr:nvSpPr>
        <cdr:cNvPr id="2" name="TextBox 1"/>
        <cdr:cNvSpPr txBox="1">
          <a:spLocks xmlns:a="http://schemas.openxmlformats.org/drawingml/2006/main" noChangeArrowheads="1"/>
        </cdr:cNvSpPr>
      </cdr:nvSpPr>
      <cdr:spPr bwMode="auto">
        <a:xfrm xmlns:a="http://schemas.openxmlformats.org/drawingml/2006/main">
          <a:off x="1143000" y="4155963"/>
          <a:ext cx="4422920" cy="4716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29764" tIns="29764" rIns="29764" bIns="29764" numCol="1" anchor="t" anchorCtr="0" compatLnSpc="1">
          <a:prstTxWarp prst="textNoShape">
            <a:avLst/>
          </a:prstTxWarp>
        </a:bodyPr>
        <a:lstStyle xmlns:a="http://schemas.openxmlformats.org/drawingml/2006/main">
          <a:defPPr>
            <a:defRPr lang="en-US"/>
          </a:defPPr>
          <a:lvl1pPr algn="l" rtl="0" fontAlgn="base">
            <a:spcBef>
              <a:spcPct val="0"/>
            </a:spcBef>
            <a:spcAft>
              <a:spcPct val="0"/>
            </a:spcAft>
            <a:defRPr sz="11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1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1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1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100" kern="1200">
              <a:solidFill>
                <a:schemeClr val="tx1"/>
              </a:solidFill>
              <a:latin typeface="Arial" charset="0"/>
              <a:ea typeface="ＭＳ Ｐゴシック" pitchFamily="34" charset="-128"/>
              <a:cs typeface="+mn-cs"/>
            </a:defRPr>
          </a:lvl5pPr>
          <a:lvl6pPr marL="2286000" algn="l" defTabSz="914400" rtl="0" eaLnBrk="1" latinLnBrk="0" hangingPunct="1">
            <a:defRPr sz="1100" kern="1200">
              <a:solidFill>
                <a:schemeClr val="tx1"/>
              </a:solidFill>
              <a:latin typeface="Arial" charset="0"/>
              <a:ea typeface="ＭＳ Ｐゴシック" pitchFamily="34" charset="-128"/>
              <a:cs typeface="+mn-cs"/>
            </a:defRPr>
          </a:lvl6pPr>
          <a:lvl7pPr marL="2743200" algn="l" defTabSz="914400" rtl="0" eaLnBrk="1" latinLnBrk="0" hangingPunct="1">
            <a:defRPr sz="1100" kern="1200">
              <a:solidFill>
                <a:schemeClr val="tx1"/>
              </a:solidFill>
              <a:latin typeface="Arial" charset="0"/>
              <a:ea typeface="ＭＳ Ｐゴシック" pitchFamily="34" charset="-128"/>
              <a:cs typeface="+mn-cs"/>
            </a:defRPr>
          </a:lvl7pPr>
          <a:lvl8pPr marL="3200400" algn="l" defTabSz="914400" rtl="0" eaLnBrk="1" latinLnBrk="0" hangingPunct="1">
            <a:defRPr sz="1100" kern="1200">
              <a:solidFill>
                <a:schemeClr val="tx1"/>
              </a:solidFill>
              <a:latin typeface="Arial" charset="0"/>
              <a:ea typeface="ＭＳ Ｐゴシック" pitchFamily="34" charset="-128"/>
              <a:cs typeface="+mn-cs"/>
            </a:defRPr>
          </a:lvl8pPr>
          <a:lvl9pPr marL="3657600" algn="l" defTabSz="914400" rtl="0" eaLnBrk="1" latinLnBrk="0" hangingPunct="1">
            <a:defRPr sz="1100" kern="1200">
              <a:solidFill>
                <a:schemeClr val="tx1"/>
              </a:solidFill>
              <a:latin typeface="Arial" charset="0"/>
              <a:ea typeface="ＭＳ Ｐゴシック" pitchFamily="34" charset="-128"/>
              <a:cs typeface="+mn-cs"/>
            </a:defRPr>
          </a:lvl9pPr>
        </a:lstStyle>
        <a:p xmlns:a="http://schemas.openxmlformats.org/drawingml/2006/main">
          <a:pPr marL="434323" eaLnBrk="1" hangingPunct="1">
            <a:spcBef>
              <a:spcPts val="833"/>
            </a:spcBef>
          </a:pPr>
          <a:r>
            <a:rPr lang="en-US" sz="1667" kern="0" dirty="0">
              <a:solidFill>
                <a:srgbClr val="000000"/>
              </a:solidFill>
              <a:latin typeface="Gill Sans"/>
            </a:rPr>
            <a:t>Does not account for additional appropriations beyond NGREA</a:t>
          </a:r>
          <a:endParaRPr lang="en-US" sz="1250" kern="0" dirty="0">
            <a:solidFill>
              <a:srgbClr val="000000"/>
            </a:solidFill>
            <a:latin typeface="Gill San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9F6A292-6E3B-42E5-9AF6-2C28FA78D656}" type="datetimeFigureOut">
              <a:rPr lang="en-US" smtClean="0"/>
              <a:t>12/9/2019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31309B0-22FC-464A-AAC6-213452DA80E3}" type="slidenum">
              <a:rPr lang="en-US" smtClean="0"/>
              <a:t>‹#›</a:t>
            </a:fld>
            <a:endParaRPr lang="en-US"/>
          </a:p>
        </p:txBody>
      </p:sp>
    </p:spTree>
    <p:extLst>
      <p:ext uri="{BB962C8B-B14F-4D97-AF65-F5344CB8AC3E}">
        <p14:creationId xmlns:p14="http://schemas.microsoft.com/office/powerpoint/2010/main" val="550789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25588A5-27C9-41C1-8436-AEF749289BD1}" type="datetimeFigureOut">
              <a:rPr lang="en-US" smtClean="0"/>
              <a:pPr/>
              <a:t>12/9/2019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4C9E0E-3DD1-4DFA-856C-7A63588C6D89}" type="slidenum">
              <a:rPr lang="en-US" smtClean="0"/>
              <a:pPr/>
              <a:t>‹#›</a:t>
            </a:fld>
            <a:endParaRPr lang="en-US"/>
          </a:p>
        </p:txBody>
      </p:sp>
    </p:spTree>
    <p:extLst>
      <p:ext uri="{BB962C8B-B14F-4D97-AF65-F5344CB8AC3E}">
        <p14:creationId xmlns:p14="http://schemas.microsoft.com/office/powerpoint/2010/main" val="149104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1000" y="519113"/>
            <a:ext cx="3538538" cy="26527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93505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2A0904F-1A19-4B8B-88E8-6A89841BE207}" type="slidenum">
              <a:rPr lang="en-US" smtClean="0">
                <a:solidFill>
                  <a:prstClr val="black"/>
                </a:solidFill>
              </a:rPr>
              <a:pPr/>
              <a:t>13</a:t>
            </a:fld>
            <a:endParaRPr lang="en-US" dirty="0" smtClean="0">
              <a:solidFill>
                <a:prstClr val="black"/>
              </a:solidFill>
            </a:endParaRPr>
          </a:p>
        </p:txBody>
      </p:sp>
      <p:sp>
        <p:nvSpPr>
          <p:cNvPr id="23555" name="Rectangle 7"/>
          <p:cNvSpPr txBox="1">
            <a:spLocks noGrp="1" noChangeArrowheads="1"/>
          </p:cNvSpPr>
          <p:nvPr/>
        </p:nvSpPr>
        <p:spPr bwMode="auto">
          <a:xfrm>
            <a:off x="3886200" y="8686495"/>
            <a:ext cx="2971800" cy="457512"/>
          </a:xfrm>
          <a:prstGeom prst="rect">
            <a:avLst/>
          </a:prstGeom>
          <a:noFill/>
          <a:ln w="9525">
            <a:noFill/>
            <a:miter lim="800000"/>
            <a:headEnd/>
            <a:tailEnd/>
          </a:ln>
        </p:spPr>
        <p:txBody>
          <a:bodyPr lIns="18688" tIns="0" rIns="18688" bIns="0" anchor="b"/>
          <a:lstStyle/>
          <a:p>
            <a:pPr algn="r" defTabSz="931212"/>
            <a:fld id="{6593321C-45F9-48F1-A605-374F16071C86}" type="slidenum">
              <a:rPr lang="en-US" sz="1000" i="1">
                <a:solidFill>
                  <a:prstClr val="black"/>
                </a:solidFill>
              </a:rPr>
              <a:pPr algn="r" defTabSz="931212"/>
              <a:t>13</a:t>
            </a:fld>
            <a:endParaRPr lang="en-US" sz="1000" i="1" dirty="0">
              <a:solidFill>
                <a:prstClr val="black"/>
              </a:solidFill>
            </a:endParaRPr>
          </a:p>
        </p:txBody>
      </p:sp>
      <p:sp>
        <p:nvSpPr>
          <p:cNvPr id="23556" name="Rectangle 2"/>
          <p:cNvSpPr>
            <a:spLocks noGrp="1" noRot="1" noChangeAspect="1" noChangeArrowheads="1" noTextEdit="1"/>
          </p:cNvSpPr>
          <p:nvPr>
            <p:ph type="sldImg"/>
          </p:nvPr>
        </p:nvSpPr>
        <p:spPr>
          <a:xfrm>
            <a:off x="1155700" y="693738"/>
            <a:ext cx="4548188" cy="3413125"/>
          </a:xfrm>
          <a:ln/>
        </p:spPr>
      </p:sp>
      <p:sp>
        <p:nvSpPr>
          <p:cNvPr id="23557"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endParaRPr lang="en-US" dirty="0" smtClean="0"/>
          </a:p>
        </p:txBody>
      </p:sp>
    </p:spTree>
    <p:extLst>
      <p:ext uri="{BB962C8B-B14F-4D97-AF65-F5344CB8AC3E}">
        <p14:creationId xmlns:p14="http://schemas.microsoft.com/office/powerpoint/2010/main" val="381510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2A0904F-1A19-4B8B-88E8-6A89841BE207}" type="slidenum">
              <a:rPr lang="en-US" smtClean="0">
                <a:solidFill>
                  <a:prstClr val="black"/>
                </a:solidFill>
              </a:rPr>
              <a:pPr/>
              <a:t>14</a:t>
            </a:fld>
            <a:endParaRPr lang="en-US" dirty="0" smtClean="0">
              <a:solidFill>
                <a:prstClr val="black"/>
              </a:solidFill>
            </a:endParaRPr>
          </a:p>
        </p:txBody>
      </p:sp>
      <p:sp>
        <p:nvSpPr>
          <p:cNvPr id="23555" name="Rectangle 7"/>
          <p:cNvSpPr txBox="1">
            <a:spLocks noGrp="1" noChangeArrowheads="1"/>
          </p:cNvSpPr>
          <p:nvPr/>
        </p:nvSpPr>
        <p:spPr bwMode="auto">
          <a:xfrm>
            <a:off x="3886200" y="8686495"/>
            <a:ext cx="2971800" cy="457512"/>
          </a:xfrm>
          <a:prstGeom prst="rect">
            <a:avLst/>
          </a:prstGeom>
          <a:noFill/>
          <a:ln w="9525">
            <a:noFill/>
            <a:miter lim="800000"/>
            <a:headEnd/>
            <a:tailEnd/>
          </a:ln>
        </p:spPr>
        <p:txBody>
          <a:bodyPr lIns="18688" tIns="0" rIns="18688" bIns="0" anchor="b"/>
          <a:lstStyle/>
          <a:p>
            <a:pPr algn="r" defTabSz="931212"/>
            <a:fld id="{6593321C-45F9-48F1-A605-374F16071C86}" type="slidenum">
              <a:rPr lang="en-US" sz="1000" i="1">
                <a:solidFill>
                  <a:prstClr val="black"/>
                </a:solidFill>
              </a:rPr>
              <a:pPr algn="r" defTabSz="931212"/>
              <a:t>14</a:t>
            </a:fld>
            <a:endParaRPr lang="en-US" sz="1000" i="1" dirty="0">
              <a:solidFill>
                <a:prstClr val="black"/>
              </a:solidFill>
            </a:endParaRPr>
          </a:p>
        </p:txBody>
      </p:sp>
      <p:sp>
        <p:nvSpPr>
          <p:cNvPr id="23556" name="Rectangle 2"/>
          <p:cNvSpPr>
            <a:spLocks noGrp="1" noRot="1" noChangeAspect="1" noChangeArrowheads="1" noTextEdit="1"/>
          </p:cNvSpPr>
          <p:nvPr>
            <p:ph type="sldImg"/>
          </p:nvPr>
        </p:nvSpPr>
        <p:spPr>
          <a:xfrm>
            <a:off x="1155700" y="693738"/>
            <a:ext cx="4548188" cy="3413125"/>
          </a:xfrm>
          <a:ln/>
        </p:spPr>
      </p:sp>
      <p:sp>
        <p:nvSpPr>
          <p:cNvPr id="23557"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endParaRPr lang="en-US" dirty="0" smtClean="0"/>
          </a:p>
        </p:txBody>
      </p:sp>
    </p:spTree>
    <p:extLst>
      <p:ext uri="{BB962C8B-B14F-4D97-AF65-F5344CB8AC3E}">
        <p14:creationId xmlns:p14="http://schemas.microsoft.com/office/powerpoint/2010/main" val="636663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52049" y="3364993"/>
            <a:ext cx="9198891" cy="3187887"/>
          </a:xfrm>
        </p:spPr>
        <p:txBody>
          <a:bodyPr>
            <a:normAutofit/>
          </a:bodyPr>
          <a:lstStyle/>
          <a:p>
            <a:endParaRPr dirty="0"/>
          </a:p>
        </p:txBody>
      </p:sp>
    </p:spTree>
    <p:extLst>
      <p:ext uri="{BB962C8B-B14F-4D97-AF65-F5344CB8AC3E}">
        <p14:creationId xmlns:p14="http://schemas.microsoft.com/office/powerpoint/2010/main" val="1524129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52049" y="3364993"/>
            <a:ext cx="9198891" cy="3187887"/>
          </a:xfrm>
        </p:spPr>
        <p:txBody>
          <a:bodyPr>
            <a:normAutofit/>
          </a:bodyPr>
          <a:lstStyle/>
          <a:p>
            <a:endParaRPr dirty="0"/>
          </a:p>
        </p:txBody>
      </p:sp>
    </p:spTree>
    <p:extLst>
      <p:ext uri="{BB962C8B-B14F-4D97-AF65-F5344CB8AC3E}">
        <p14:creationId xmlns:p14="http://schemas.microsoft.com/office/powerpoint/2010/main" val="2015378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75F7A8F8-0F7F-4D5E-9A33-A36C5939DBCB}" type="slidenum">
              <a:rPr lang="en-US" smtClean="0"/>
              <a:pPr>
                <a:defRPr/>
              </a:pPr>
              <a:t>17</a:t>
            </a:fld>
            <a:endParaRPr lang="en-US" smtClean="0"/>
          </a:p>
        </p:txBody>
      </p:sp>
      <p:sp>
        <p:nvSpPr>
          <p:cNvPr id="31747" name="Rectangle 2"/>
          <p:cNvSpPr>
            <a:spLocks noGrp="1" noRot="1" noChangeAspect="1" noChangeArrowheads="1" noTextEdit="1"/>
          </p:cNvSpPr>
          <p:nvPr>
            <p:ph type="sldImg"/>
          </p:nvPr>
        </p:nvSpPr>
        <p:spPr>
          <a:xfrm>
            <a:off x="1144588" y="685800"/>
            <a:ext cx="4570412" cy="3429000"/>
          </a:xfrm>
          <a:ln/>
        </p:spPr>
      </p:sp>
      <p:sp>
        <p:nvSpPr>
          <p:cNvPr id="31748" name="Rectangle 3"/>
          <p:cNvSpPr>
            <a:spLocks noGrp="1" noChangeArrowheads="1"/>
          </p:cNvSpPr>
          <p:nvPr>
            <p:ph type="body" idx="1"/>
          </p:nvPr>
        </p:nvSpPr>
        <p:spPr>
          <a:noFill/>
          <a:ln w="9525"/>
        </p:spPr>
        <p:txBody>
          <a:bodyPr/>
          <a:lstStyle/>
          <a:p>
            <a:pPr eaLnBrk="1" hangingPunct="1"/>
            <a:endParaRPr lang="en-US" smtClean="0"/>
          </a:p>
        </p:txBody>
      </p:sp>
    </p:spTree>
    <p:extLst>
      <p:ext uri="{BB962C8B-B14F-4D97-AF65-F5344CB8AC3E}">
        <p14:creationId xmlns:p14="http://schemas.microsoft.com/office/powerpoint/2010/main" val="281940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2A0904F-1A19-4B8B-88E8-6A89841BE207}" type="slidenum">
              <a:rPr lang="en-US" smtClean="0">
                <a:solidFill>
                  <a:prstClr val="black"/>
                </a:solidFill>
              </a:rPr>
              <a:pPr/>
              <a:t>19</a:t>
            </a:fld>
            <a:endParaRPr lang="en-US" dirty="0" smtClean="0">
              <a:solidFill>
                <a:prstClr val="black"/>
              </a:solidFill>
            </a:endParaRPr>
          </a:p>
        </p:txBody>
      </p:sp>
      <p:sp>
        <p:nvSpPr>
          <p:cNvPr id="23555" name="Rectangle 7"/>
          <p:cNvSpPr txBox="1">
            <a:spLocks noGrp="1" noChangeArrowheads="1"/>
          </p:cNvSpPr>
          <p:nvPr/>
        </p:nvSpPr>
        <p:spPr bwMode="auto">
          <a:xfrm>
            <a:off x="3886200" y="8686495"/>
            <a:ext cx="2971800" cy="457512"/>
          </a:xfrm>
          <a:prstGeom prst="rect">
            <a:avLst/>
          </a:prstGeom>
          <a:noFill/>
          <a:ln w="9525">
            <a:noFill/>
            <a:miter lim="800000"/>
            <a:headEnd/>
            <a:tailEnd/>
          </a:ln>
        </p:spPr>
        <p:txBody>
          <a:bodyPr lIns="18688" tIns="0" rIns="18688" bIns="0" anchor="b"/>
          <a:lstStyle/>
          <a:p>
            <a:pPr algn="r" defTabSz="931212" fontAlgn="base">
              <a:spcBef>
                <a:spcPct val="0"/>
              </a:spcBef>
              <a:spcAft>
                <a:spcPct val="0"/>
              </a:spcAft>
            </a:pPr>
            <a:fld id="{6593321C-45F9-48F1-A605-374F16071C86}" type="slidenum">
              <a:rPr lang="en-US" sz="1000" i="1">
                <a:solidFill>
                  <a:prstClr val="black"/>
                </a:solidFill>
                <a:latin typeface="Gill Sans" charset="0"/>
                <a:sym typeface="Gill Sans" charset="0"/>
              </a:rPr>
              <a:pPr algn="r" defTabSz="931212" fontAlgn="base">
                <a:spcBef>
                  <a:spcPct val="0"/>
                </a:spcBef>
                <a:spcAft>
                  <a:spcPct val="0"/>
                </a:spcAft>
              </a:pPr>
              <a:t>19</a:t>
            </a:fld>
            <a:endParaRPr lang="en-US" sz="1000" i="1" dirty="0">
              <a:solidFill>
                <a:prstClr val="black"/>
              </a:solidFill>
              <a:latin typeface="Gill Sans" charset="0"/>
              <a:sym typeface="Gill Sans" charset="0"/>
            </a:endParaRPr>
          </a:p>
        </p:txBody>
      </p:sp>
      <p:sp>
        <p:nvSpPr>
          <p:cNvPr id="23556" name="Rectangle 2"/>
          <p:cNvSpPr>
            <a:spLocks noGrp="1" noRot="1" noChangeAspect="1" noChangeArrowheads="1" noTextEdit="1"/>
          </p:cNvSpPr>
          <p:nvPr>
            <p:ph type="sldImg"/>
          </p:nvPr>
        </p:nvSpPr>
        <p:spPr>
          <a:xfrm>
            <a:off x="1155700" y="693738"/>
            <a:ext cx="4548188" cy="3413125"/>
          </a:xfrm>
          <a:ln/>
        </p:spPr>
      </p:sp>
      <p:sp>
        <p:nvSpPr>
          <p:cNvPr id="2355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54121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82688" y="696913"/>
            <a:ext cx="4646612" cy="3484562"/>
          </a:xfrm>
          <a:ln/>
        </p:spPr>
      </p:sp>
      <p:sp>
        <p:nvSpPr>
          <p:cNvPr id="33795" name="Notes Placeholder 2"/>
          <p:cNvSpPr>
            <a:spLocks noGrp="1"/>
          </p:cNvSpPr>
          <p:nvPr>
            <p:ph type="body" idx="1"/>
          </p:nvPr>
        </p:nvSpPr>
        <p:spPr>
          <a:noFill/>
          <a:ln w="9525"/>
        </p:spPr>
        <p:txBody>
          <a:bodyPr/>
          <a:lstStyle/>
          <a:p>
            <a:pPr eaLnBrk="1" hangingPunct="1"/>
            <a:endParaRPr lang="en-US" sz="1000"/>
          </a:p>
        </p:txBody>
      </p:sp>
      <p:sp>
        <p:nvSpPr>
          <p:cNvPr id="57348" name="Slide Number Placeholder 3"/>
          <p:cNvSpPr>
            <a:spLocks noGrp="1"/>
          </p:cNvSpPr>
          <p:nvPr>
            <p:ph type="sldNum" sz="quarter" idx="5"/>
          </p:nvPr>
        </p:nvSpPr>
        <p:spPr/>
        <p:txBody>
          <a:bodyPr/>
          <a:lstStyle/>
          <a:p>
            <a:pPr>
              <a:defRPr/>
            </a:pPr>
            <a:fld id="{87FFCDC0-6133-4584-A806-EEE3FAA218F8}" type="slidenum">
              <a:rPr lang="en-US" smtClean="0"/>
              <a:pPr>
                <a:defRPr/>
              </a:pPr>
              <a:t>20</a:t>
            </a:fld>
            <a:endParaRPr lang="en-US" smtClean="0"/>
          </a:p>
        </p:txBody>
      </p:sp>
    </p:spTree>
    <p:extLst>
      <p:ext uri="{BB962C8B-B14F-4D97-AF65-F5344CB8AC3E}">
        <p14:creationId xmlns:p14="http://schemas.microsoft.com/office/powerpoint/2010/main" val="2719462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B4CC3284-9D10-498D-806A-4F453F8F7643}" type="slidenum">
              <a:rPr lang="en-US" smtClean="0"/>
              <a:pPr>
                <a:defRPr/>
              </a:pPr>
              <a:t>22</a:t>
            </a:fld>
            <a:endParaRPr lang="en-US"/>
          </a:p>
        </p:txBody>
      </p:sp>
    </p:spTree>
    <p:extLst>
      <p:ext uri="{BB962C8B-B14F-4D97-AF65-F5344CB8AC3E}">
        <p14:creationId xmlns:p14="http://schemas.microsoft.com/office/powerpoint/2010/main" val="21872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C9E0E-3DD1-4DFA-856C-7A63588C6D89}" type="slidenum">
              <a:rPr lang="en-US" smtClean="0"/>
              <a:pPr/>
              <a:t>26</a:t>
            </a:fld>
            <a:endParaRPr lang="en-US"/>
          </a:p>
        </p:txBody>
      </p:sp>
    </p:spTree>
    <p:extLst>
      <p:ext uri="{BB962C8B-B14F-4D97-AF65-F5344CB8AC3E}">
        <p14:creationId xmlns:p14="http://schemas.microsoft.com/office/powerpoint/2010/main" val="276260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82688" y="696913"/>
            <a:ext cx="4646612" cy="3484562"/>
          </a:xfrm>
          <a:ln/>
        </p:spPr>
      </p:sp>
      <p:sp>
        <p:nvSpPr>
          <p:cNvPr id="25603" name="Notes Placeholder 2"/>
          <p:cNvSpPr>
            <a:spLocks noGrp="1"/>
          </p:cNvSpPr>
          <p:nvPr>
            <p:ph type="body" idx="1"/>
          </p:nvPr>
        </p:nvSpPr>
        <p:spPr>
          <a:noFill/>
          <a:ln/>
        </p:spPr>
        <p:txBody>
          <a:bodyPr/>
          <a:lstStyle/>
          <a:p>
            <a:pPr marL="171450" indent="-171450">
              <a:buFontTx/>
              <a:buChar char="-"/>
            </a:pPr>
            <a:r>
              <a:rPr lang="en-US" dirty="0" smtClean="0">
                <a:latin typeface="Arial" pitchFamily="34" charset="0"/>
              </a:rPr>
              <a:t>ANG seeks to put effective</a:t>
            </a:r>
            <a:r>
              <a:rPr lang="en-US" baseline="0" dirty="0" smtClean="0">
                <a:latin typeface="Arial" pitchFamily="34" charset="0"/>
              </a:rPr>
              <a:t> capability in the hands of the warfighter on a shorter cycle than AF is capable of</a:t>
            </a:r>
          </a:p>
          <a:p>
            <a:pPr marL="628650" lvl="1" indent="-171450">
              <a:buFontTx/>
              <a:buChar char="-"/>
            </a:pPr>
            <a:r>
              <a:rPr lang="en-US" baseline="0" dirty="0" smtClean="0">
                <a:latin typeface="Arial" pitchFamily="34" charset="0"/>
              </a:rPr>
              <a:t>“80% of the capability at 20% of the cost”</a:t>
            </a:r>
            <a:endParaRPr lang="en-US" dirty="0" smtClean="0">
              <a:latin typeface="Arial" pitchFamily="34" charset="0"/>
            </a:endParaRPr>
          </a:p>
        </p:txBody>
      </p:sp>
      <p:sp>
        <p:nvSpPr>
          <p:cNvPr id="25604" name="Slide Number Placeholder 3"/>
          <p:cNvSpPr>
            <a:spLocks noGrp="1"/>
          </p:cNvSpPr>
          <p:nvPr>
            <p:ph type="sldNum" sz="quarter" idx="5"/>
          </p:nvPr>
        </p:nvSpPr>
        <p:spPr>
          <a:noFill/>
        </p:spPr>
        <p:txBody>
          <a:bodyPr/>
          <a:lstStyle/>
          <a:p>
            <a:fld id="{111DE871-4D63-46E3-B1A5-8437BF27E29F}" type="slidenum">
              <a:rPr lang="en-US" smtClean="0">
                <a:latin typeface="Arial" pitchFamily="34" charset="0"/>
              </a:rPr>
              <a:pPr/>
              <a:t>2</a:t>
            </a:fld>
            <a:endParaRPr lang="en-US" smtClean="0">
              <a:latin typeface="Arial" pitchFamily="34" charset="0"/>
            </a:endParaRPr>
          </a:p>
        </p:txBody>
      </p:sp>
    </p:spTree>
    <p:extLst>
      <p:ext uri="{BB962C8B-B14F-4D97-AF65-F5344CB8AC3E}">
        <p14:creationId xmlns:p14="http://schemas.microsoft.com/office/powerpoint/2010/main" val="140798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82688" y="696913"/>
            <a:ext cx="4646612" cy="3484562"/>
          </a:xfrm>
          <a:ln/>
        </p:spPr>
      </p:sp>
      <p:sp>
        <p:nvSpPr>
          <p:cNvPr id="25603" name="Notes Placeholder 2"/>
          <p:cNvSpPr>
            <a:spLocks noGrp="1"/>
          </p:cNvSpPr>
          <p:nvPr>
            <p:ph type="body" idx="1"/>
          </p:nvPr>
        </p:nvSpPr>
        <p:spPr>
          <a:noFill/>
          <a:ln/>
        </p:spPr>
        <p:txBody>
          <a:bodyPr/>
          <a:lstStyle/>
          <a:p>
            <a:pPr marL="171450" indent="-171450">
              <a:buFontTx/>
              <a:buChar char="-"/>
            </a:pPr>
            <a:r>
              <a:rPr lang="en-US" dirty="0" smtClean="0">
                <a:latin typeface="Arial" pitchFamily="34" charset="0"/>
              </a:rPr>
              <a:t>ANG seeks to put effective</a:t>
            </a:r>
            <a:r>
              <a:rPr lang="en-US" baseline="0" dirty="0" smtClean="0">
                <a:latin typeface="Arial" pitchFamily="34" charset="0"/>
              </a:rPr>
              <a:t> capability in the hands of the warfighter on a shorter cycle than AF is capable of</a:t>
            </a:r>
          </a:p>
          <a:p>
            <a:pPr marL="628650" lvl="1" indent="-171450">
              <a:buFontTx/>
              <a:buChar char="-"/>
            </a:pPr>
            <a:r>
              <a:rPr lang="en-US" baseline="0" dirty="0" smtClean="0">
                <a:latin typeface="Arial" pitchFamily="34" charset="0"/>
              </a:rPr>
              <a:t>“80% of the capability at 20% of the cost”</a:t>
            </a:r>
            <a:endParaRPr lang="en-US" dirty="0" smtClean="0">
              <a:latin typeface="Arial" pitchFamily="34" charset="0"/>
            </a:endParaRPr>
          </a:p>
        </p:txBody>
      </p:sp>
      <p:sp>
        <p:nvSpPr>
          <p:cNvPr id="2560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1DE871-4D63-46E3-B1A5-8437BF27E29F}"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sym typeface="Gill Sans" charset="0"/>
            </a:endParaRPr>
          </a:p>
        </p:txBody>
      </p:sp>
    </p:spTree>
    <p:extLst>
      <p:ext uri="{BB962C8B-B14F-4D97-AF65-F5344CB8AC3E}">
        <p14:creationId xmlns:p14="http://schemas.microsoft.com/office/powerpoint/2010/main" val="166730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F088329-DFF4-4AAD-8D9A-4CE8C0CA728C}" type="slidenum">
              <a:rPr lang="en-US" smtClean="0">
                <a:ea typeface="MS PGothic" pitchFamily="34" charset="-128"/>
              </a:rPr>
              <a:pPr/>
              <a:t>4</a:t>
            </a:fld>
            <a:endParaRPr lang="en-US" smtClean="0">
              <a:ea typeface="MS PGothic" pitchFamily="34" charset="-128"/>
            </a:endParaRPr>
          </a:p>
        </p:txBody>
      </p:sp>
      <p:sp>
        <p:nvSpPr>
          <p:cNvPr id="26627" name="Rectangle 2"/>
          <p:cNvSpPr>
            <a:spLocks noGrp="1" noRot="1" noChangeAspect="1" noChangeArrowheads="1" noTextEdit="1"/>
          </p:cNvSpPr>
          <p:nvPr>
            <p:ph type="sldImg"/>
          </p:nvPr>
        </p:nvSpPr>
        <p:spPr bwMode="auto">
          <a:xfrm>
            <a:off x="1189038" y="228600"/>
            <a:ext cx="4649787" cy="3487738"/>
          </a:xfrm>
          <a:noFill/>
          <a:ln>
            <a:solidFill>
              <a:srgbClr val="000000"/>
            </a:solidFill>
            <a:miter lim="800000"/>
            <a:headEnd/>
            <a:tailEnd/>
          </a:ln>
        </p:spPr>
      </p:sp>
      <p:sp>
        <p:nvSpPr>
          <p:cNvPr id="26628" name="Rectangle 3"/>
          <p:cNvSpPr>
            <a:spLocks noGrp="1" noChangeArrowheads="1"/>
          </p:cNvSpPr>
          <p:nvPr>
            <p:ph type="body" idx="1"/>
          </p:nvPr>
        </p:nvSpPr>
        <p:spPr bwMode="auto">
          <a:xfrm>
            <a:off x="462983" y="3895258"/>
            <a:ext cx="6182160" cy="4581342"/>
          </a:xfrm>
          <a:noFill/>
        </p:spPr>
        <p:txBody>
          <a:bodyPr wrap="square" numCol="1" anchor="t" anchorCtr="0" compatLnSpc="1">
            <a:prstTxWarp prst="textNoShape">
              <a:avLst/>
            </a:prstTxWarp>
          </a:bodyPr>
          <a:lstStyle/>
          <a:p>
            <a:pPr marL="230345" marR="0" indent="-230345"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latin typeface="Gill Sans" charset="0"/>
                <a:ea typeface="MS PGothic" pitchFamily="34" charset="-128"/>
              </a:rPr>
              <a:t>We are at the table as a voting member in the AFRRG and AFROC, and advise MAJCOMs, COCOMs and AF in the development of requirements relevant to ANG missions and platforms.  This participation in, and understanding of, the Joint and AF Requirements Development process is fundamental to our daily business in A5.</a:t>
            </a:r>
          </a:p>
          <a:p>
            <a:pPr marL="230345" indent="-230345">
              <a:buFontTx/>
              <a:buAutoNum type="arabicPeriod"/>
            </a:pPr>
            <a:r>
              <a:rPr lang="en-US" dirty="0" smtClean="0">
                <a:latin typeface="Gill Sans" charset="0"/>
                <a:ea typeface="MS PGothic" pitchFamily="34" charset="-128"/>
              </a:rPr>
              <a:t>NGB/A5 works with J-staff, AF and OSD</a:t>
            </a:r>
            <a:r>
              <a:rPr lang="en-US" baseline="0" dirty="0" smtClean="0">
                <a:latin typeface="Gill Sans" charset="0"/>
                <a:ea typeface="MS PGothic" pitchFamily="34" charset="-128"/>
              </a:rPr>
              <a:t> to coordinate modernization plans.  We work closely with MAJCOMs, COCOMs, and within NGB to formulate plans for modernization of the ANG fleet.  Our System Modernization Plans (SMPs) address critical modernization requirements, anticipate future requirements, and include a long-term “vision” (10-15 years out) for every weapon system in the ANG.</a:t>
            </a:r>
          </a:p>
          <a:p>
            <a:pPr marL="226038" indent="-226038">
              <a:buFontTx/>
              <a:buAutoNum type="arabicPeriod"/>
            </a:pPr>
            <a:r>
              <a:rPr lang="en-US" baseline="0" dirty="0" smtClean="0">
                <a:latin typeface="Gill Sans" charset="0"/>
                <a:ea typeface="MS PGothic" pitchFamily="34" charset="-128"/>
              </a:rPr>
              <a:t>Each year, Congress appropriates procurements funds (NGREA) directly to the ARC; NGB/A5 is responsible for ANG’s portion of that money, and must obligate it to address validated combat and domestic modernization requirements.  Once a capability gap is identified, we work with industry, test organizations and the SPDs to field required material solutions.</a:t>
            </a:r>
            <a:endParaRPr lang="en-US" dirty="0" smtClean="0">
              <a:latin typeface="Gill Sans" charset="0"/>
              <a:ea typeface="MS PGothic" pitchFamily="34" charset="-128"/>
            </a:endParaRPr>
          </a:p>
        </p:txBody>
      </p:sp>
    </p:spTree>
    <p:extLst>
      <p:ext uri="{BB962C8B-B14F-4D97-AF65-F5344CB8AC3E}">
        <p14:creationId xmlns:p14="http://schemas.microsoft.com/office/powerpoint/2010/main" val="348620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2A0904F-1A19-4B8B-88E8-6A89841BE207}" type="slidenum">
              <a:rPr lang="en-US" smtClean="0">
                <a:solidFill>
                  <a:prstClr val="black"/>
                </a:solidFill>
              </a:rPr>
              <a:pPr/>
              <a:t>7</a:t>
            </a:fld>
            <a:endParaRPr lang="en-US" dirty="0" smtClean="0">
              <a:solidFill>
                <a:prstClr val="black"/>
              </a:solidFill>
            </a:endParaRPr>
          </a:p>
        </p:txBody>
      </p:sp>
      <p:sp>
        <p:nvSpPr>
          <p:cNvPr id="23555" name="Rectangle 7"/>
          <p:cNvSpPr txBox="1">
            <a:spLocks noGrp="1" noChangeArrowheads="1"/>
          </p:cNvSpPr>
          <p:nvPr/>
        </p:nvSpPr>
        <p:spPr bwMode="auto">
          <a:xfrm>
            <a:off x="3886200" y="8686495"/>
            <a:ext cx="2971800" cy="457512"/>
          </a:xfrm>
          <a:prstGeom prst="rect">
            <a:avLst/>
          </a:prstGeom>
          <a:noFill/>
          <a:ln w="9525">
            <a:noFill/>
            <a:miter lim="800000"/>
            <a:headEnd/>
            <a:tailEnd/>
          </a:ln>
        </p:spPr>
        <p:txBody>
          <a:bodyPr lIns="18688" tIns="0" rIns="18688" bIns="0" anchor="b"/>
          <a:lstStyle/>
          <a:p>
            <a:pPr algn="r" defTabSz="931212"/>
            <a:fld id="{6593321C-45F9-48F1-A605-374F16071C86}" type="slidenum">
              <a:rPr lang="en-US" sz="1000" i="1">
                <a:solidFill>
                  <a:prstClr val="black"/>
                </a:solidFill>
              </a:rPr>
              <a:pPr algn="r" defTabSz="931212"/>
              <a:t>7</a:t>
            </a:fld>
            <a:endParaRPr lang="en-US" sz="1000" i="1" dirty="0">
              <a:solidFill>
                <a:prstClr val="black"/>
              </a:solidFill>
            </a:endParaRPr>
          </a:p>
        </p:txBody>
      </p:sp>
      <p:sp>
        <p:nvSpPr>
          <p:cNvPr id="23556" name="Rectangle 2"/>
          <p:cNvSpPr>
            <a:spLocks noGrp="1" noRot="1" noChangeAspect="1" noChangeArrowheads="1" noTextEdit="1"/>
          </p:cNvSpPr>
          <p:nvPr>
            <p:ph type="sldImg"/>
          </p:nvPr>
        </p:nvSpPr>
        <p:spPr>
          <a:xfrm>
            <a:off x="1155700" y="693738"/>
            <a:ext cx="4548188" cy="3413125"/>
          </a:xfrm>
          <a:ln/>
        </p:spPr>
      </p:sp>
      <p:sp>
        <p:nvSpPr>
          <p:cNvPr id="23557"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endParaRPr lang="en-US" dirty="0" smtClean="0"/>
          </a:p>
        </p:txBody>
      </p:sp>
    </p:spTree>
    <p:extLst>
      <p:ext uri="{BB962C8B-B14F-4D97-AF65-F5344CB8AC3E}">
        <p14:creationId xmlns:p14="http://schemas.microsoft.com/office/powerpoint/2010/main" val="160561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2A0904F-1A19-4B8B-88E8-6A89841BE207}" type="slidenum">
              <a:rPr lang="en-US" smtClean="0">
                <a:solidFill>
                  <a:prstClr val="black"/>
                </a:solidFill>
              </a:rPr>
              <a:pPr/>
              <a:t>9</a:t>
            </a:fld>
            <a:endParaRPr lang="en-US" dirty="0" smtClean="0">
              <a:solidFill>
                <a:prstClr val="black"/>
              </a:solidFill>
            </a:endParaRPr>
          </a:p>
        </p:txBody>
      </p:sp>
      <p:sp>
        <p:nvSpPr>
          <p:cNvPr id="23555" name="Rectangle 7"/>
          <p:cNvSpPr txBox="1">
            <a:spLocks noGrp="1" noChangeArrowheads="1"/>
          </p:cNvSpPr>
          <p:nvPr/>
        </p:nvSpPr>
        <p:spPr bwMode="auto">
          <a:xfrm>
            <a:off x="3886200" y="8686495"/>
            <a:ext cx="2971800" cy="457512"/>
          </a:xfrm>
          <a:prstGeom prst="rect">
            <a:avLst/>
          </a:prstGeom>
          <a:noFill/>
          <a:ln w="9525">
            <a:noFill/>
            <a:miter lim="800000"/>
            <a:headEnd/>
            <a:tailEnd/>
          </a:ln>
        </p:spPr>
        <p:txBody>
          <a:bodyPr lIns="18688" tIns="0" rIns="18688" bIns="0" anchor="b"/>
          <a:lstStyle/>
          <a:p>
            <a:pPr algn="r" defTabSz="931212" fontAlgn="base">
              <a:spcBef>
                <a:spcPct val="0"/>
              </a:spcBef>
              <a:spcAft>
                <a:spcPct val="0"/>
              </a:spcAft>
            </a:pPr>
            <a:fld id="{6593321C-45F9-48F1-A605-374F16071C86}" type="slidenum">
              <a:rPr lang="en-US" sz="1000" i="1">
                <a:solidFill>
                  <a:prstClr val="black"/>
                </a:solidFill>
                <a:latin typeface="Gill Sans" charset="0"/>
                <a:sym typeface="Gill Sans" charset="0"/>
              </a:rPr>
              <a:pPr algn="r" defTabSz="931212" fontAlgn="base">
                <a:spcBef>
                  <a:spcPct val="0"/>
                </a:spcBef>
                <a:spcAft>
                  <a:spcPct val="0"/>
                </a:spcAft>
              </a:pPr>
              <a:t>9</a:t>
            </a:fld>
            <a:endParaRPr lang="en-US" sz="1000" i="1" dirty="0">
              <a:solidFill>
                <a:prstClr val="black"/>
              </a:solidFill>
              <a:latin typeface="Gill Sans" charset="0"/>
              <a:sym typeface="Gill Sans" charset="0"/>
            </a:endParaRPr>
          </a:p>
        </p:txBody>
      </p:sp>
      <p:sp>
        <p:nvSpPr>
          <p:cNvPr id="23556" name="Rectangle 2"/>
          <p:cNvSpPr>
            <a:spLocks noGrp="1" noRot="1" noChangeAspect="1" noChangeArrowheads="1" noTextEdit="1"/>
          </p:cNvSpPr>
          <p:nvPr>
            <p:ph type="sldImg"/>
          </p:nvPr>
        </p:nvSpPr>
        <p:spPr>
          <a:xfrm>
            <a:off x="1155700" y="693738"/>
            <a:ext cx="4548188" cy="3413125"/>
          </a:xfrm>
          <a:ln/>
        </p:spPr>
      </p:sp>
      <p:sp>
        <p:nvSpPr>
          <p:cNvPr id="2355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10086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2A0904F-1A19-4B8B-88E8-6A89841BE207}" type="slidenum">
              <a:rPr lang="en-US" smtClean="0">
                <a:solidFill>
                  <a:prstClr val="black"/>
                </a:solidFill>
              </a:rPr>
              <a:pPr/>
              <a:t>10</a:t>
            </a:fld>
            <a:endParaRPr lang="en-US" dirty="0" smtClean="0">
              <a:solidFill>
                <a:prstClr val="black"/>
              </a:solidFill>
            </a:endParaRPr>
          </a:p>
        </p:txBody>
      </p:sp>
      <p:sp>
        <p:nvSpPr>
          <p:cNvPr id="23555" name="Rectangle 7"/>
          <p:cNvSpPr txBox="1">
            <a:spLocks noGrp="1" noChangeArrowheads="1"/>
          </p:cNvSpPr>
          <p:nvPr/>
        </p:nvSpPr>
        <p:spPr bwMode="auto">
          <a:xfrm>
            <a:off x="3886200" y="8686495"/>
            <a:ext cx="2971800" cy="457512"/>
          </a:xfrm>
          <a:prstGeom prst="rect">
            <a:avLst/>
          </a:prstGeom>
          <a:noFill/>
          <a:ln w="9525">
            <a:noFill/>
            <a:miter lim="800000"/>
            <a:headEnd/>
            <a:tailEnd/>
          </a:ln>
        </p:spPr>
        <p:txBody>
          <a:bodyPr lIns="18688" tIns="0" rIns="18688" bIns="0" anchor="b"/>
          <a:lstStyle/>
          <a:p>
            <a:pPr algn="r" defTabSz="931212" fontAlgn="base">
              <a:spcBef>
                <a:spcPct val="0"/>
              </a:spcBef>
              <a:spcAft>
                <a:spcPct val="0"/>
              </a:spcAft>
            </a:pPr>
            <a:fld id="{6593321C-45F9-48F1-A605-374F16071C86}" type="slidenum">
              <a:rPr lang="en-US" sz="1000" i="1">
                <a:solidFill>
                  <a:prstClr val="black"/>
                </a:solidFill>
                <a:latin typeface="Gill Sans" charset="0"/>
                <a:sym typeface="Gill Sans" charset="0"/>
              </a:rPr>
              <a:pPr algn="r" defTabSz="931212" fontAlgn="base">
                <a:spcBef>
                  <a:spcPct val="0"/>
                </a:spcBef>
                <a:spcAft>
                  <a:spcPct val="0"/>
                </a:spcAft>
              </a:pPr>
              <a:t>10</a:t>
            </a:fld>
            <a:endParaRPr lang="en-US" sz="1000" i="1" dirty="0">
              <a:solidFill>
                <a:prstClr val="black"/>
              </a:solidFill>
              <a:latin typeface="Gill Sans" charset="0"/>
              <a:sym typeface="Gill Sans" charset="0"/>
            </a:endParaRPr>
          </a:p>
        </p:txBody>
      </p:sp>
      <p:sp>
        <p:nvSpPr>
          <p:cNvPr id="23556" name="Rectangle 2"/>
          <p:cNvSpPr>
            <a:spLocks noGrp="1" noRot="1" noChangeAspect="1" noChangeArrowheads="1" noTextEdit="1"/>
          </p:cNvSpPr>
          <p:nvPr>
            <p:ph type="sldImg"/>
          </p:nvPr>
        </p:nvSpPr>
        <p:spPr>
          <a:xfrm>
            <a:off x="1155700" y="693738"/>
            <a:ext cx="4548188" cy="3413125"/>
          </a:xfrm>
          <a:ln/>
        </p:spPr>
      </p:sp>
      <p:sp>
        <p:nvSpPr>
          <p:cNvPr id="2355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72808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6588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2A0904F-1A19-4B8B-88E8-6A89841BE207}" type="slidenum">
              <a:rPr lang="en-US" smtClean="0">
                <a:solidFill>
                  <a:prstClr val="black"/>
                </a:solidFill>
              </a:rPr>
              <a:pPr/>
              <a:t>12</a:t>
            </a:fld>
            <a:endParaRPr lang="en-US" dirty="0" smtClean="0">
              <a:solidFill>
                <a:prstClr val="black"/>
              </a:solidFill>
            </a:endParaRPr>
          </a:p>
        </p:txBody>
      </p:sp>
      <p:sp>
        <p:nvSpPr>
          <p:cNvPr id="23555" name="Rectangle 7"/>
          <p:cNvSpPr txBox="1">
            <a:spLocks noGrp="1" noChangeArrowheads="1"/>
          </p:cNvSpPr>
          <p:nvPr/>
        </p:nvSpPr>
        <p:spPr bwMode="auto">
          <a:xfrm>
            <a:off x="3886200" y="8686495"/>
            <a:ext cx="2971800" cy="457512"/>
          </a:xfrm>
          <a:prstGeom prst="rect">
            <a:avLst/>
          </a:prstGeom>
          <a:noFill/>
          <a:ln w="9525">
            <a:noFill/>
            <a:miter lim="800000"/>
            <a:headEnd/>
            <a:tailEnd/>
          </a:ln>
        </p:spPr>
        <p:txBody>
          <a:bodyPr lIns="18688" tIns="0" rIns="18688" bIns="0" anchor="b"/>
          <a:lstStyle/>
          <a:p>
            <a:pPr algn="r" defTabSz="931212" fontAlgn="base">
              <a:spcBef>
                <a:spcPct val="0"/>
              </a:spcBef>
              <a:spcAft>
                <a:spcPct val="0"/>
              </a:spcAft>
            </a:pPr>
            <a:fld id="{6593321C-45F9-48F1-A605-374F16071C86}" type="slidenum">
              <a:rPr lang="en-US" sz="1000" i="1">
                <a:solidFill>
                  <a:prstClr val="black"/>
                </a:solidFill>
                <a:latin typeface="Gill Sans" charset="0"/>
                <a:sym typeface="Gill Sans" charset="0"/>
              </a:rPr>
              <a:pPr algn="r" defTabSz="931212" fontAlgn="base">
                <a:spcBef>
                  <a:spcPct val="0"/>
                </a:spcBef>
                <a:spcAft>
                  <a:spcPct val="0"/>
                </a:spcAft>
              </a:pPr>
              <a:t>12</a:t>
            </a:fld>
            <a:endParaRPr lang="en-US" sz="1000" i="1" dirty="0">
              <a:solidFill>
                <a:prstClr val="black"/>
              </a:solidFill>
              <a:latin typeface="Gill Sans" charset="0"/>
              <a:sym typeface="Gill Sans" charset="0"/>
            </a:endParaRPr>
          </a:p>
        </p:txBody>
      </p:sp>
      <p:sp>
        <p:nvSpPr>
          <p:cNvPr id="23556" name="Rectangle 2"/>
          <p:cNvSpPr>
            <a:spLocks noGrp="1" noRot="1" noChangeAspect="1" noChangeArrowheads="1" noTextEdit="1"/>
          </p:cNvSpPr>
          <p:nvPr>
            <p:ph type="sldImg"/>
          </p:nvPr>
        </p:nvSpPr>
        <p:spPr>
          <a:xfrm>
            <a:off x="1155700" y="693738"/>
            <a:ext cx="4548188" cy="3413125"/>
          </a:xfrm>
          <a:ln/>
        </p:spPr>
      </p:sp>
      <p:sp>
        <p:nvSpPr>
          <p:cNvPr id="2355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681714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4038600"/>
            <a:ext cx="2268537"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9" name="Rectangle 9"/>
          <p:cNvSpPr>
            <a:spLocks noGrp="1" noChangeArrowheads="1"/>
          </p:cNvSpPr>
          <p:nvPr>
            <p:ph type="ctrTitle"/>
          </p:nvPr>
        </p:nvSpPr>
        <p:spPr>
          <a:xfrm>
            <a:off x="762000" y="1447800"/>
            <a:ext cx="7772400" cy="1470025"/>
          </a:xfrm>
        </p:spPr>
        <p:txBody>
          <a:bodyPr/>
          <a:lstStyle>
            <a:lvl1pPr>
              <a:defRPr/>
            </a:lvl1pPr>
          </a:lstStyle>
          <a:p>
            <a:r>
              <a:rPr lang="en-US"/>
              <a:t>Click to edit Master title style</a:t>
            </a:r>
          </a:p>
        </p:txBody>
      </p:sp>
      <p:sp>
        <p:nvSpPr>
          <p:cNvPr id="20490" name="Rectangle 10"/>
          <p:cNvSpPr>
            <a:spLocks noGrp="1" noChangeArrowheads="1"/>
          </p:cNvSpPr>
          <p:nvPr>
            <p:ph type="subTitle" idx="1"/>
          </p:nvPr>
        </p:nvSpPr>
        <p:spPr>
          <a:xfrm>
            <a:off x="3200400" y="4495800"/>
            <a:ext cx="5257800" cy="1752600"/>
          </a:xfrm>
        </p:spPr>
        <p:txBody>
          <a:bodyPr anchor="ctr"/>
          <a:lstStyle>
            <a:lvl1pPr marL="187325" indent="0">
              <a:buFont typeface="Gill Sans" charset="0"/>
              <a:buNone/>
              <a:defRPr/>
            </a:lvl1pPr>
          </a:lstStyle>
          <a:p>
            <a:r>
              <a:rPr lang="en-US"/>
              <a:t>Click to edit Master subtitle style</a:t>
            </a:r>
          </a:p>
        </p:txBody>
      </p:sp>
    </p:spTree>
    <p:extLst>
      <p:ext uri="{BB962C8B-B14F-4D97-AF65-F5344CB8AC3E}">
        <p14:creationId xmlns:p14="http://schemas.microsoft.com/office/powerpoint/2010/main" val="32980394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48557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152400"/>
            <a:ext cx="1857375" cy="5813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152400"/>
            <a:ext cx="5424487" cy="5813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87384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81629" y="428176"/>
            <a:ext cx="6575426" cy="506413"/>
          </a:xfrm>
        </p:spPr>
        <p:txBody>
          <a:bodyPr/>
          <a:lstStyle>
            <a:lvl1pPr>
              <a:defRPr sz="3600">
                <a:solidFill>
                  <a:srgbClr val="0C2D83"/>
                </a:solidFill>
                <a:latin typeface="+mn-lt"/>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893764" y="1066804"/>
            <a:ext cx="3602037" cy="4899025"/>
          </a:xfrm>
          <a:prstGeom prst="rect">
            <a:avLst/>
          </a:prstGeom>
        </p:spPr>
        <p:txBody>
          <a:bodyPr/>
          <a:lstStyle>
            <a:lvl2pPr>
              <a:buClr>
                <a:srgbClr val="0C2D83"/>
              </a:buClr>
              <a:buFont typeface="Arial" pitchFamily="34" charset="0"/>
              <a:buChar char="■"/>
              <a:defRPr/>
            </a:lvl2pPr>
            <a:lvl3pPr>
              <a:buClr>
                <a:srgbClr val="0C2D83"/>
              </a:buClr>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5128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1949450" y="500063"/>
            <a:ext cx="5194300" cy="646112"/>
          </a:xfrm>
          <a:prstGeom prst="rect">
            <a:avLst/>
          </a:prstGeom>
          <a:noFill/>
          <a:ln w="9525">
            <a:noFill/>
            <a:miter lim="800000"/>
            <a:headEnd/>
            <a:tailEnd/>
          </a:ln>
          <a:effectLst/>
        </p:spPr>
        <p:txBody>
          <a:bodyPr wrap="none">
            <a:spAutoFit/>
          </a:bodyPr>
          <a:lstStyle/>
          <a:p>
            <a:pPr>
              <a:defRPr/>
            </a:pPr>
            <a:r>
              <a:rPr lang="en-US" sz="3600" b="1" i="1" dirty="0">
                <a:latin typeface="Arial" charset="0"/>
                <a:cs typeface="Arial" pitchFamily="34" charset="0"/>
              </a:rPr>
              <a:t>The Air National Guard</a:t>
            </a:r>
          </a:p>
        </p:txBody>
      </p:sp>
      <p:sp>
        <p:nvSpPr>
          <p:cNvPr id="5" name="Line 28"/>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eaLnBrk="0" hangingPunct="0">
              <a:defRPr/>
            </a:pPr>
            <a:endParaRPr lang="en-US" sz="1400">
              <a:latin typeface="Arial" charset="0"/>
            </a:endParaRPr>
          </a:p>
        </p:txBody>
      </p:sp>
      <p:sp>
        <p:nvSpPr>
          <p:cNvPr id="6" name="Line 2"/>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anchor="ctr"/>
          <a:lstStyle/>
          <a:p>
            <a:pPr algn="l">
              <a:defRPr/>
            </a:pPr>
            <a:endParaRPr lang="en-US" sz="1400" dirty="0">
              <a:latin typeface="Arial" charset="0"/>
              <a:cs typeface="Arial" charset="0"/>
            </a:endParaRPr>
          </a:p>
        </p:txBody>
      </p:sp>
      <p:pic>
        <p:nvPicPr>
          <p:cNvPr id="9" name="Picture 15"/>
          <p:cNvPicPr>
            <a:picLocks noChangeAspect="1" noChangeArrowheads="1"/>
          </p:cNvPicPr>
          <p:nvPr userDrawn="1"/>
        </p:nvPicPr>
        <p:blipFill>
          <a:blip r:embed="rId2" cstate="print"/>
          <a:srcRect/>
          <a:stretch>
            <a:fillRect/>
          </a:stretch>
        </p:blipFill>
        <p:spPr bwMode="auto">
          <a:xfrm>
            <a:off x="225425" y="3468688"/>
            <a:ext cx="2819400" cy="2697162"/>
          </a:xfrm>
          <a:prstGeom prst="rect">
            <a:avLst/>
          </a:prstGeom>
          <a:noFill/>
          <a:ln w="9525">
            <a:noFill/>
            <a:miter lim="800000"/>
            <a:headEnd/>
            <a:tailEnd/>
          </a:ln>
        </p:spPr>
      </p:pic>
      <p:sp>
        <p:nvSpPr>
          <p:cNvPr id="10" name="Text Box 5"/>
          <p:cNvSpPr txBox="1">
            <a:spLocks noChangeArrowheads="1"/>
          </p:cNvSpPr>
          <p:nvPr userDrawn="1"/>
        </p:nvSpPr>
        <p:spPr bwMode="auto">
          <a:xfrm>
            <a:off x="1450975" y="1312863"/>
            <a:ext cx="6553200" cy="396875"/>
          </a:xfrm>
          <a:prstGeom prst="rect">
            <a:avLst/>
          </a:prstGeom>
          <a:noFill/>
          <a:ln w="9525">
            <a:noFill/>
            <a:miter lim="800000"/>
            <a:headEnd/>
            <a:tailEnd/>
          </a:ln>
          <a:effectLst/>
        </p:spPr>
        <p:txBody>
          <a:bodyPr>
            <a:spAutoFit/>
          </a:bodyPr>
          <a:lstStyle/>
          <a:p>
            <a:pPr>
              <a:defRPr/>
            </a:pPr>
            <a:r>
              <a:rPr lang="en-US" sz="2000" b="1" i="1" dirty="0">
                <a:latin typeface="Century Schoolbook" pitchFamily="18" charset="0"/>
                <a:cs typeface="Arial" pitchFamily="34" charset="0"/>
              </a:rPr>
              <a:t>Guarding America — Defending Freedom</a:t>
            </a:r>
          </a:p>
        </p:txBody>
      </p:sp>
      <p:sp>
        <p:nvSpPr>
          <p:cNvPr id="33826" name="Rectangle 34"/>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a:t>Click to edit Master subtitle style</a:t>
            </a:r>
          </a:p>
        </p:txBody>
      </p:sp>
      <p:sp>
        <p:nvSpPr>
          <p:cNvPr id="33827" name="Rectangle 35"/>
          <p:cNvSpPr>
            <a:spLocks noGrp="1" noChangeArrowheads="1"/>
          </p:cNvSpPr>
          <p:nvPr>
            <p:ph type="ctrTitle"/>
          </p:nvPr>
        </p:nvSpPr>
        <p:spPr>
          <a:xfrm>
            <a:off x="3467100" y="1962150"/>
            <a:ext cx="5143500" cy="1600200"/>
          </a:xfrm>
        </p:spPr>
        <p:txBody>
          <a:bodyPr/>
          <a:lstStyle>
            <a:lvl1pPr>
              <a:defRPr sz="4000" i="0"/>
            </a:lvl1pPr>
          </a:lstStyle>
          <a:p>
            <a:r>
              <a:rPr lang="en-US" dirty="0"/>
              <a:t>Click to edit Master title style</a:t>
            </a:r>
          </a:p>
        </p:txBody>
      </p:sp>
    </p:spTree>
    <p:extLst>
      <p:ext uri="{BB962C8B-B14F-4D97-AF65-F5344CB8AC3E}">
        <p14:creationId xmlns:p14="http://schemas.microsoft.com/office/powerpoint/2010/main" val="3835681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479425" y="1211263"/>
            <a:ext cx="8131175" cy="4870450"/>
          </a:xfrm>
          <a:prstGeom prst="rect">
            <a:avLst/>
          </a:prstGeom>
          <a:noFill/>
          <a:ln w="9525">
            <a:noFill/>
            <a:miter lim="800000"/>
            <a:headEnd/>
            <a:tailEnd/>
          </a:ln>
        </p:spPr>
        <p:txBody>
          <a:bodyPr/>
          <a:lstStyle>
            <a:lvl1pPr>
              <a:buClr>
                <a:srgbClr val="151C77"/>
              </a:buClr>
              <a:buSzPct val="150000"/>
              <a:buFont typeface="Wingdings" pitchFamily="2" charset="2"/>
              <a:buChar char="§"/>
              <a:defRPr i="0"/>
            </a:lvl1pPr>
            <a:lvl2pPr>
              <a:buClr>
                <a:srgbClr val="151C77"/>
              </a:buClr>
              <a:buSzPct val="150000"/>
              <a:buFont typeface="Wingdings" pitchFamily="2" charset="2"/>
              <a:buChar char="§"/>
              <a:defRPr i="0"/>
            </a:lvl2pPr>
            <a:lvl3pPr>
              <a:buClr>
                <a:srgbClr val="151C77"/>
              </a:buClr>
              <a:buSzPct val="150000"/>
              <a:buFont typeface="Wingdings" pitchFamily="2" charset="2"/>
              <a:buChar char="§"/>
              <a:defRPr i="0"/>
            </a:lvl3pPr>
          </a:lstStyle>
          <a:p>
            <a:r>
              <a:rPr lang="en-US" dirty="0" smtClean="0"/>
              <a:t>(U) Click to edit Master text styles</a:t>
            </a:r>
          </a:p>
          <a:p>
            <a:r>
              <a:rPr lang="en-US" dirty="0" smtClean="0"/>
              <a:t>(U) Click to edit Master text styles</a:t>
            </a:r>
          </a:p>
          <a:p>
            <a:pPr lvl="1"/>
            <a:r>
              <a:rPr lang="en-US" dirty="0" smtClean="0"/>
              <a:t>(U) Second Level</a:t>
            </a:r>
          </a:p>
          <a:p>
            <a:pPr lvl="2"/>
            <a:r>
              <a:rPr lang="en-US" dirty="0" smtClean="0"/>
              <a:t>(U) Third Level</a:t>
            </a:r>
          </a:p>
        </p:txBody>
      </p:sp>
      <p:sp>
        <p:nvSpPr>
          <p:cNvPr id="5" name="Title 1"/>
          <p:cNvSpPr>
            <a:spLocks noGrp="1"/>
          </p:cNvSpPr>
          <p:nvPr>
            <p:ph type="title"/>
          </p:nvPr>
        </p:nvSpPr>
        <p:spPr>
          <a:xfrm>
            <a:off x="1828800" y="0"/>
            <a:ext cx="6994071" cy="1003300"/>
          </a:xfrm>
        </p:spPr>
        <p:txBody>
          <a:bodyPr/>
          <a:lstStyle>
            <a:lvl1pPr>
              <a:defRPr sz="3600">
                <a:solidFill>
                  <a:srgbClr val="151C77"/>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3898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4038600"/>
            <a:ext cx="2268537"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9" name="Rectangle 9"/>
          <p:cNvSpPr>
            <a:spLocks noGrp="1" noChangeArrowheads="1"/>
          </p:cNvSpPr>
          <p:nvPr>
            <p:ph type="ctrTitle"/>
          </p:nvPr>
        </p:nvSpPr>
        <p:spPr>
          <a:xfrm>
            <a:off x="381000" y="1447800"/>
            <a:ext cx="8382000" cy="1470025"/>
          </a:xfrm>
        </p:spPr>
        <p:txBody>
          <a:bodyPr/>
          <a:lstStyle>
            <a:lvl1pPr>
              <a:defRPr sz="3600"/>
            </a:lvl1pPr>
          </a:lstStyle>
          <a:p>
            <a:r>
              <a:rPr lang="en-US" dirty="0"/>
              <a:t>Click to edit Master title style</a:t>
            </a:r>
          </a:p>
        </p:txBody>
      </p:sp>
      <p:sp>
        <p:nvSpPr>
          <p:cNvPr id="20490" name="Rectangle 10"/>
          <p:cNvSpPr>
            <a:spLocks noGrp="1" noChangeArrowheads="1"/>
          </p:cNvSpPr>
          <p:nvPr>
            <p:ph type="subTitle" idx="1"/>
          </p:nvPr>
        </p:nvSpPr>
        <p:spPr>
          <a:xfrm>
            <a:off x="3048000" y="4495800"/>
            <a:ext cx="5715000" cy="1752600"/>
          </a:xfrm>
        </p:spPr>
        <p:txBody>
          <a:bodyPr anchor="ctr"/>
          <a:lstStyle>
            <a:lvl1pPr marL="187325" indent="0">
              <a:buFont typeface="Gill Sans" charset="0"/>
              <a:buNone/>
              <a:defRPr b="1"/>
            </a:lvl1pPr>
          </a:lstStyle>
          <a:p>
            <a:r>
              <a:rPr lang="en-US" dirty="0"/>
              <a:t>Click to edit Master subtitle style</a:t>
            </a:r>
          </a:p>
        </p:txBody>
      </p:sp>
    </p:spTree>
    <p:extLst>
      <p:ext uri="{BB962C8B-B14F-4D97-AF65-F5344CB8AC3E}">
        <p14:creationId xmlns:p14="http://schemas.microsoft.com/office/powerpoint/2010/main" val="213173229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985238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637343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3763" y="1066800"/>
            <a:ext cx="3602037" cy="489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603625" cy="489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873415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08702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335647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672962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52634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17683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177921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933193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152400"/>
            <a:ext cx="1857375" cy="5813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152400"/>
            <a:ext cx="5424487" cy="5813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85588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938212"/>
            <a:ext cx="4191000" cy="2643188"/>
          </a:xfrm>
          <a:prstGeom prst="rect">
            <a:avLst/>
          </a:prstGeom>
          <a:ln>
            <a:solidFill>
              <a:schemeClr val="tx1"/>
            </a:solidFill>
          </a:ln>
        </p:spPr>
        <p:txBody>
          <a:bodyPr/>
          <a:lstStyle>
            <a:lvl1pPr>
              <a:defRPr sz="16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1"/>
          <p:cNvSpPr>
            <a:spLocks noGrp="1" noChangeArrowheads="1"/>
          </p:cNvSpPr>
          <p:nvPr>
            <p:ph type="title"/>
          </p:nvPr>
        </p:nvSpPr>
        <p:spPr bwMode="auto">
          <a:xfrm>
            <a:off x="1752600" y="76200"/>
            <a:ext cx="71056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altLang="en-US" dirty="0" smtClean="0">
                <a:sym typeface="Gill Sans" charset="0"/>
              </a:rPr>
              <a:t>Click to edit Master title style</a:t>
            </a:r>
          </a:p>
        </p:txBody>
      </p:sp>
      <p:sp>
        <p:nvSpPr>
          <p:cNvPr id="12" name="Content Placeholder 2"/>
          <p:cNvSpPr>
            <a:spLocks noGrp="1"/>
          </p:cNvSpPr>
          <p:nvPr>
            <p:ph sz="quarter" idx="10"/>
          </p:nvPr>
        </p:nvSpPr>
        <p:spPr>
          <a:xfrm>
            <a:off x="4648200" y="938212"/>
            <a:ext cx="4191000" cy="2643188"/>
          </a:xfrm>
          <a:prstGeom prst="rect">
            <a:avLst/>
          </a:prstGeom>
          <a:ln>
            <a:solidFill>
              <a:schemeClr val="tx1"/>
            </a:solidFill>
          </a:ln>
        </p:spPr>
        <p:txBody>
          <a:bodyPr/>
          <a:lstStyle>
            <a:lvl1pPr>
              <a:defRPr sz="16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1"/>
          </p:nvPr>
        </p:nvSpPr>
        <p:spPr>
          <a:xfrm>
            <a:off x="4648200" y="3657600"/>
            <a:ext cx="4191000" cy="2643188"/>
          </a:xfrm>
          <a:prstGeom prst="rect">
            <a:avLst/>
          </a:prstGeom>
          <a:ln>
            <a:solidFill>
              <a:schemeClr val="tx1"/>
            </a:solidFill>
          </a:ln>
        </p:spPr>
        <p:txBody>
          <a:bodyPr/>
          <a:lstStyle>
            <a:lvl1pPr>
              <a:defRPr sz="16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25051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76FCE8-53A7-435F-A48E-AAAC175980C9}" type="datetimeFigureOut">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F5CFAB-70C9-4A2B-99E6-440F3F0528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837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6FCE8-53A7-435F-A48E-AAAC175980C9}" type="datetimeFigureOut">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F5CFAB-70C9-4A2B-99E6-440F3F0528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321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6FCE8-53A7-435F-A48E-AAAC175980C9}" type="datetimeFigureOut">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F5CFAB-70C9-4A2B-99E6-440F3F0528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42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115059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76FCE8-53A7-435F-A48E-AAAC175980C9}" type="datetimeFigureOut">
              <a:rPr lang="en-US" smtClean="0">
                <a:solidFill>
                  <a:prstClr val="black">
                    <a:tint val="75000"/>
                  </a:prstClr>
                </a:solidFill>
              </a:rPr>
              <a:pPr/>
              <a:t>12/9/2019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F5CFAB-70C9-4A2B-99E6-440F3F0528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565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76FCE8-53A7-435F-A48E-AAAC175980C9}" type="datetimeFigureOut">
              <a:rPr lang="en-US" smtClean="0">
                <a:solidFill>
                  <a:prstClr val="black">
                    <a:tint val="75000"/>
                  </a:prstClr>
                </a:solidFill>
              </a:rPr>
              <a:pPr/>
              <a:t>12/9/2019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F5CFAB-70C9-4A2B-99E6-440F3F0528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109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76FCE8-53A7-435F-A48E-AAAC175980C9}" type="datetimeFigureOut">
              <a:rPr lang="en-US" smtClean="0">
                <a:solidFill>
                  <a:prstClr val="black">
                    <a:tint val="75000"/>
                  </a:prstClr>
                </a:solidFill>
              </a:rPr>
              <a:pPr/>
              <a:t>12/9/2019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F5CFAB-70C9-4A2B-99E6-440F3F0528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211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6FCE8-53A7-435F-A48E-AAAC175980C9}" type="datetimeFigureOut">
              <a:rPr lang="en-US" smtClean="0">
                <a:solidFill>
                  <a:prstClr val="black">
                    <a:tint val="75000"/>
                  </a:prstClr>
                </a:solidFill>
              </a:rPr>
              <a:pPr/>
              <a:t>12/9/2019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F5CFAB-70C9-4A2B-99E6-440F3F0528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76FCE8-53A7-435F-A48E-AAAC175980C9}" type="datetimeFigureOut">
              <a:rPr lang="en-US" smtClean="0">
                <a:solidFill>
                  <a:prstClr val="black">
                    <a:tint val="75000"/>
                  </a:prstClr>
                </a:solidFill>
              </a:rPr>
              <a:pPr/>
              <a:t>12/9/2019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F5CFAB-70C9-4A2B-99E6-440F3F0528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439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76FCE8-53A7-435F-A48E-AAAC175980C9}" type="datetimeFigureOut">
              <a:rPr lang="en-US" smtClean="0">
                <a:solidFill>
                  <a:prstClr val="black">
                    <a:tint val="75000"/>
                  </a:prstClr>
                </a:solidFill>
              </a:rPr>
              <a:pPr/>
              <a:t>12/9/2019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F5CFAB-70C9-4A2B-99E6-440F3F0528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227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6FCE8-53A7-435F-A48E-AAAC175980C9}" type="datetimeFigureOut">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F5CFAB-70C9-4A2B-99E6-440F3F0528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497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6FCE8-53A7-435F-A48E-AAAC175980C9}" type="datetimeFigureOut">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F5CFAB-70C9-4A2B-99E6-440F3F0528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106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4038600"/>
            <a:ext cx="2268537"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9" name="Rectangle 9"/>
          <p:cNvSpPr>
            <a:spLocks noGrp="1" noChangeArrowheads="1"/>
          </p:cNvSpPr>
          <p:nvPr>
            <p:ph type="ctrTitle"/>
          </p:nvPr>
        </p:nvSpPr>
        <p:spPr>
          <a:xfrm>
            <a:off x="762000" y="1447800"/>
            <a:ext cx="7772400" cy="1470025"/>
          </a:xfrm>
        </p:spPr>
        <p:txBody>
          <a:bodyPr/>
          <a:lstStyle>
            <a:lvl1pPr>
              <a:defRPr/>
            </a:lvl1pPr>
          </a:lstStyle>
          <a:p>
            <a:r>
              <a:rPr lang="en-US"/>
              <a:t>Click to edit Master title style</a:t>
            </a:r>
          </a:p>
        </p:txBody>
      </p:sp>
      <p:sp>
        <p:nvSpPr>
          <p:cNvPr id="20490" name="Rectangle 10"/>
          <p:cNvSpPr>
            <a:spLocks noGrp="1" noChangeArrowheads="1"/>
          </p:cNvSpPr>
          <p:nvPr>
            <p:ph type="subTitle" idx="1"/>
          </p:nvPr>
        </p:nvSpPr>
        <p:spPr>
          <a:xfrm>
            <a:off x="3200400" y="4495800"/>
            <a:ext cx="5257800" cy="1752600"/>
          </a:xfrm>
        </p:spPr>
        <p:txBody>
          <a:bodyPr anchor="ctr"/>
          <a:lstStyle>
            <a:lvl1pPr marL="187325" indent="0">
              <a:buFont typeface="Gill Sans" charset="0"/>
              <a:buNone/>
              <a:defRPr/>
            </a:lvl1pPr>
          </a:lstStyle>
          <a:p>
            <a:r>
              <a:rPr lang="en-US"/>
              <a:t>Click to edit Master subtitle style</a:t>
            </a:r>
          </a:p>
        </p:txBody>
      </p:sp>
    </p:spTree>
    <p:extLst>
      <p:ext uri="{BB962C8B-B14F-4D97-AF65-F5344CB8AC3E}">
        <p14:creationId xmlns:p14="http://schemas.microsoft.com/office/powerpoint/2010/main" val="336883210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88601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3763" y="1066800"/>
            <a:ext cx="3602037" cy="489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603625" cy="489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643878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1801612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3763" y="1066800"/>
            <a:ext cx="3602037" cy="489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603625" cy="489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23168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910309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337760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81837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480437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943930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745413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152400"/>
            <a:ext cx="1857375" cy="5813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152400"/>
            <a:ext cx="5424487" cy="5813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55201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479425" y="1211263"/>
            <a:ext cx="8131175" cy="4870450"/>
          </a:xfrm>
          <a:prstGeom prst="rect">
            <a:avLst/>
          </a:prstGeom>
          <a:noFill/>
          <a:ln w="9525">
            <a:noFill/>
            <a:miter lim="800000"/>
            <a:headEnd/>
            <a:tailEnd/>
          </a:ln>
        </p:spPr>
        <p:txBody>
          <a:bodyPr/>
          <a:lstStyle>
            <a:lvl1pPr>
              <a:buClr>
                <a:srgbClr val="151C77"/>
              </a:buClr>
              <a:buSzPct val="150000"/>
              <a:buFont typeface="Wingdings" pitchFamily="2" charset="2"/>
              <a:buChar char="§"/>
              <a:defRPr i="0"/>
            </a:lvl1pPr>
            <a:lvl2pPr>
              <a:buClr>
                <a:srgbClr val="151C77"/>
              </a:buClr>
              <a:buSzPct val="150000"/>
              <a:buFont typeface="Wingdings" pitchFamily="2" charset="2"/>
              <a:buChar char="§"/>
              <a:defRPr i="0"/>
            </a:lvl2pPr>
            <a:lvl3pPr>
              <a:buClr>
                <a:srgbClr val="151C77"/>
              </a:buClr>
              <a:buSzPct val="150000"/>
              <a:buFont typeface="Wingdings" pitchFamily="2" charset="2"/>
              <a:buChar char="§"/>
              <a:defRPr i="0"/>
            </a:lvl3pPr>
          </a:lstStyle>
          <a:p>
            <a:r>
              <a:rPr lang="en-US" dirty="0" smtClean="0"/>
              <a:t>(U) Click to edit Master text styles</a:t>
            </a:r>
          </a:p>
          <a:p>
            <a:r>
              <a:rPr lang="en-US" dirty="0" smtClean="0"/>
              <a:t>(U) Click to edit Master text styles</a:t>
            </a:r>
          </a:p>
          <a:p>
            <a:pPr lvl="1"/>
            <a:r>
              <a:rPr lang="en-US" dirty="0" smtClean="0"/>
              <a:t>(U) Second Level</a:t>
            </a:r>
          </a:p>
          <a:p>
            <a:pPr lvl="2"/>
            <a:r>
              <a:rPr lang="en-US" dirty="0" smtClean="0"/>
              <a:t>(U) Third Level</a:t>
            </a:r>
          </a:p>
        </p:txBody>
      </p:sp>
      <p:sp>
        <p:nvSpPr>
          <p:cNvPr id="5" name="Title 1"/>
          <p:cNvSpPr>
            <a:spLocks noGrp="1"/>
          </p:cNvSpPr>
          <p:nvPr>
            <p:ph type="title"/>
          </p:nvPr>
        </p:nvSpPr>
        <p:spPr>
          <a:xfrm>
            <a:off x="1857829" y="-63500"/>
            <a:ext cx="6994071" cy="1003300"/>
          </a:xfrm>
        </p:spPr>
        <p:txBody>
          <a:bodyPr/>
          <a:lstStyle>
            <a:lvl1pPr>
              <a:defRPr sz="3600">
                <a:solidFill>
                  <a:srgbClr val="151C77"/>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752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45728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84500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7331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916626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86710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3.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828800" y="152400"/>
            <a:ext cx="635409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dirty="0" smtClean="0">
                <a:sym typeface="Gill Sans" charset="0"/>
              </a:rPr>
              <a:t>Click to edit Master title style</a:t>
            </a:r>
          </a:p>
        </p:txBody>
      </p:sp>
      <p:sp>
        <p:nvSpPr>
          <p:cNvPr id="1027" name="Rectangle 2"/>
          <p:cNvSpPr>
            <a:spLocks noGrp="1" noChangeArrowheads="1"/>
          </p:cNvSpPr>
          <p:nvPr>
            <p:ph type="body" idx="1"/>
          </p:nvPr>
        </p:nvSpPr>
        <p:spPr bwMode="auto">
          <a:xfrm>
            <a:off x="893763" y="1066800"/>
            <a:ext cx="7358062"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028" name="Line 3"/>
          <p:cNvSpPr>
            <a:spLocks noChangeShapeType="1"/>
          </p:cNvSpPr>
          <p:nvPr/>
        </p:nvSpPr>
        <p:spPr bwMode="auto">
          <a:xfrm>
            <a:off x="268288" y="839788"/>
            <a:ext cx="8589962" cy="0"/>
          </a:xfrm>
          <a:prstGeom prst="line">
            <a:avLst/>
          </a:prstGeom>
          <a:noFill/>
          <a:ln w="63500">
            <a:solidFill>
              <a:srgbClr val="0056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Line 4"/>
          <p:cNvSpPr>
            <a:spLocks noChangeShapeType="1"/>
          </p:cNvSpPr>
          <p:nvPr/>
        </p:nvSpPr>
        <p:spPr bwMode="auto">
          <a:xfrm>
            <a:off x="268288" y="6367463"/>
            <a:ext cx="8589962" cy="0"/>
          </a:xfrm>
          <a:prstGeom prst="line">
            <a:avLst/>
          </a:prstGeom>
          <a:noFill/>
          <a:ln w="63500">
            <a:solidFill>
              <a:srgbClr val="0056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 name="Rectangle 6"/>
          <p:cNvSpPr>
            <a:spLocks/>
          </p:cNvSpPr>
          <p:nvPr/>
        </p:nvSpPr>
        <p:spPr bwMode="auto">
          <a:xfrm>
            <a:off x="2268538" y="6475413"/>
            <a:ext cx="46069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28573" bIns="0"/>
          <a:lstStyle/>
          <a:p>
            <a:pPr marL="28575" defTabSz="642938">
              <a:spcBef>
                <a:spcPts val="838"/>
              </a:spcBef>
            </a:pPr>
            <a:r>
              <a:rPr lang="en-US" sz="1400" b="1" i="1">
                <a:solidFill>
                  <a:schemeClr val="tx1"/>
                </a:solidFill>
                <a:latin typeface="Arial" charset="0"/>
                <a:cs typeface="Arial" charset="0"/>
                <a:sym typeface="Century Schoolbook" pitchFamily="18" charset="0"/>
              </a:rPr>
              <a:t>Guarding America - Defending Freedom</a:t>
            </a:r>
          </a:p>
        </p:txBody>
      </p:sp>
      <p:pic>
        <p:nvPicPr>
          <p:cNvPr id="1031" name="Picture 1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60338" y="152400"/>
            <a:ext cx="15208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91362" y="76200"/>
            <a:ext cx="728611" cy="685800"/>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64" r:id="rId12"/>
  </p:sldLayoutIdLst>
  <p:transition/>
  <p:txStyles>
    <p:titleStyle>
      <a:lvl1pPr algn="r" defTabSz="642938" rtl="0" eaLnBrk="0" fontAlgn="base" hangingPunct="0">
        <a:spcBef>
          <a:spcPct val="0"/>
        </a:spcBef>
        <a:spcAft>
          <a:spcPct val="0"/>
        </a:spcAft>
        <a:defRPr sz="3600">
          <a:solidFill>
            <a:srgbClr val="005695"/>
          </a:solidFill>
          <a:latin typeface="+mj-lt"/>
          <a:ea typeface="+mj-ea"/>
          <a:cs typeface="+mj-cs"/>
          <a:sym typeface="Gill Sans" charset="0"/>
        </a:defRPr>
      </a:lvl1pPr>
      <a:lvl2pPr algn="ctr" defTabSz="642938" rtl="0" eaLnBrk="0" fontAlgn="base" hangingPunct="0">
        <a:spcBef>
          <a:spcPct val="0"/>
        </a:spcBef>
        <a:spcAft>
          <a:spcPct val="0"/>
        </a:spcAft>
        <a:defRPr sz="3600">
          <a:solidFill>
            <a:srgbClr val="005695"/>
          </a:solidFill>
          <a:latin typeface="Gill Sans" charset="0"/>
          <a:sym typeface="Gill Sans" charset="0"/>
        </a:defRPr>
      </a:lvl2pPr>
      <a:lvl3pPr algn="ctr" defTabSz="642938" rtl="0" eaLnBrk="0" fontAlgn="base" hangingPunct="0">
        <a:spcBef>
          <a:spcPct val="0"/>
        </a:spcBef>
        <a:spcAft>
          <a:spcPct val="0"/>
        </a:spcAft>
        <a:defRPr sz="3600">
          <a:solidFill>
            <a:srgbClr val="005695"/>
          </a:solidFill>
          <a:latin typeface="Gill Sans" charset="0"/>
          <a:sym typeface="Gill Sans" charset="0"/>
        </a:defRPr>
      </a:lvl3pPr>
      <a:lvl4pPr algn="ctr" defTabSz="642938" rtl="0" eaLnBrk="0" fontAlgn="base" hangingPunct="0">
        <a:spcBef>
          <a:spcPct val="0"/>
        </a:spcBef>
        <a:spcAft>
          <a:spcPct val="0"/>
        </a:spcAft>
        <a:defRPr sz="3600">
          <a:solidFill>
            <a:srgbClr val="005695"/>
          </a:solidFill>
          <a:latin typeface="Gill Sans" charset="0"/>
          <a:sym typeface="Gill Sans" charset="0"/>
        </a:defRPr>
      </a:lvl4pPr>
      <a:lvl5pPr algn="ctr" defTabSz="642938" rtl="0" eaLnBrk="0" fontAlgn="base" hangingPunct="0">
        <a:spcBef>
          <a:spcPct val="0"/>
        </a:spcBef>
        <a:spcAft>
          <a:spcPct val="0"/>
        </a:spcAft>
        <a:defRPr sz="3600">
          <a:solidFill>
            <a:srgbClr val="005695"/>
          </a:solidFill>
          <a:latin typeface="Gill Sans" charset="0"/>
          <a:sym typeface="Gill Sans" charset="0"/>
        </a:defRPr>
      </a:lvl5pPr>
      <a:lvl6pPr marL="457200" algn="ctr" defTabSz="642938" rtl="0" fontAlgn="base">
        <a:spcBef>
          <a:spcPct val="0"/>
        </a:spcBef>
        <a:spcAft>
          <a:spcPct val="0"/>
        </a:spcAft>
        <a:defRPr sz="3600">
          <a:solidFill>
            <a:schemeClr val="accent2"/>
          </a:solidFill>
          <a:latin typeface="Gill Sans" charset="0"/>
          <a:sym typeface="Gill Sans" charset="0"/>
        </a:defRPr>
      </a:lvl6pPr>
      <a:lvl7pPr marL="914400" algn="ctr" defTabSz="642938" rtl="0" fontAlgn="base">
        <a:spcBef>
          <a:spcPct val="0"/>
        </a:spcBef>
        <a:spcAft>
          <a:spcPct val="0"/>
        </a:spcAft>
        <a:defRPr sz="3600">
          <a:solidFill>
            <a:schemeClr val="accent2"/>
          </a:solidFill>
          <a:latin typeface="Gill Sans" charset="0"/>
          <a:sym typeface="Gill Sans" charset="0"/>
        </a:defRPr>
      </a:lvl7pPr>
      <a:lvl8pPr marL="1371600" algn="ctr" defTabSz="642938" rtl="0" fontAlgn="base">
        <a:spcBef>
          <a:spcPct val="0"/>
        </a:spcBef>
        <a:spcAft>
          <a:spcPct val="0"/>
        </a:spcAft>
        <a:defRPr sz="3600">
          <a:solidFill>
            <a:schemeClr val="accent2"/>
          </a:solidFill>
          <a:latin typeface="Gill Sans" charset="0"/>
          <a:sym typeface="Gill Sans" charset="0"/>
        </a:defRPr>
      </a:lvl8pPr>
      <a:lvl9pPr marL="1828800" algn="ctr" defTabSz="642938" rtl="0" fontAlgn="base">
        <a:spcBef>
          <a:spcPct val="0"/>
        </a:spcBef>
        <a:spcAft>
          <a:spcPct val="0"/>
        </a:spcAft>
        <a:defRPr sz="3600">
          <a:solidFill>
            <a:schemeClr val="accent2"/>
          </a:solidFill>
          <a:latin typeface="Gill Sans" charset="0"/>
          <a:sym typeface="Gill Sans" charset="0"/>
        </a:defRPr>
      </a:lvl9pPr>
    </p:titleStyle>
    <p:bodyStyle>
      <a:lvl1pPr marL="588963" indent="-401638" algn="l" defTabSz="642938" rtl="0" eaLnBrk="0" fontAlgn="base" hangingPunct="0">
        <a:spcBef>
          <a:spcPct val="20000"/>
        </a:spcBef>
        <a:spcAft>
          <a:spcPct val="0"/>
        </a:spcAft>
        <a:buFont typeface="Gill Sans" charset="0"/>
        <a:buChar char="•"/>
        <a:defRPr sz="2800">
          <a:solidFill>
            <a:schemeClr val="tx1"/>
          </a:solidFill>
          <a:latin typeface="+mn-lt"/>
          <a:ea typeface="+mn-ea"/>
          <a:cs typeface="+mn-cs"/>
          <a:sym typeface="Gill Sans" charset="0"/>
        </a:defRPr>
      </a:lvl1pPr>
      <a:lvl2pPr marL="901700" indent="-401638" algn="l" defTabSz="642938" rtl="0" eaLnBrk="0" fontAlgn="base" hangingPunct="0">
        <a:spcBef>
          <a:spcPct val="20000"/>
        </a:spcBef>
        <a:spcAft>
          <a:spcPct val="0"/>
        </a:spcAft>
        <a:buFont typeface="Gill Sans" charset="0"/>
        <a:buChar char="•"/>
        <a:defRPr sz="2400">
          <a:solidFill>
            <a:schemeClr val="tx1"/>
          </a:solidFill>
          <a:latin typeface="+mn-lt"/>
          <a:sym typeface="Gill Sans" charset="0"/>
        </a:defRPr>
      </a:lvl2pPr>
      <a:lvl3pPr marL="1214438" indent="-401638" algn="l" defTabSz="642938" rtl="0" eaLnBrk="0" fontAlgn="base" hangingPunct="0">
        <a:spcBef>
          <a:spcPct val="20000"/>
        </a:spcBef>
        <a:spcAft>
          <a:spcPct val="0"/>
        </a:spcAft>
        <a:buFont typeface="Gill Sans" charset="0"/>
        <a:buChar char="•"/>
        <a:defRPr sz="2000">
          <a:solidFill>
            <a:schemeClr val="tx1"/>
          </a:solidFill>
          <a:latin typeface="+mn-lt"/>
          <a:sym typeface="Gill Sans" charset="0"/>
        </a:defRPr>
      </a:lvl3pPr>
      <a:lvl4pPr marL="1527175" indent="-401638" algn="l" defTabSz="642938" rtl="0" eaLnBrk="0" fontAlgn="base" hangingPunct="0">
        <a:spcBef>
          <a:spcPct val="20000"/>
        </a:spcBef>
        <a:spcAft>
          <a:spcPct val="0"/>
        </a:spcAft>
        <a:buFont typeface="Gill Sans" charset="0"/>
        <a:buChar char="•"/>
        <a:defRPr sz="2000">
          <a:solidFill>
            <a:schemeClr val="tx1"/>
          </a:solidFill>
          <a:latin typeface="+mn-lt"/>
          <a:sym typeface="Gill Sans" charset="0"/>
        </a:defRPr>
      </a:lvl4pPr>
      <a:lvl5pPr marL="1839913" indent="-401638" algn="l" defTabSz="642938" rtl="0" eaLnBrk="0" fontAlgn="base" hangingPunct="0">
        <a:spcBef>
          <a:spcPct val="20000"/>
        </a:spcBef>
        <a:spcAft>
          <a:spcPct val="0"/>
        </a:spcAft>
        <a:buFont typeface="Gill Sans" charset="0"/>
        <a:buChar char="•"/>
        <a:defRPr sz="2000">
          <a:solidFill>
            <a:schemeClr val="tx1"/>
          </a:solidFill>
          <a:latin typeface="+mn-lt"/>
          <a:sym typeface="Gill Sans" charset="0"/>
        </a:defRPr>
      </a:lvl5pPr>
      <a:lvl6pPr marL="2297113" indent="-401638" algn="l" defTabSz="642938" rtl="0" fontAlgn="base">
        <a:spcBef>
          <a:spcPct val="20000"/>
        </a:spcBef>
        <a:spcAft>
          <a:spcPct val="0"/>
        </a:spcAft>
        <a:buFont typeface="Gill Sans" charset="0"/>
        <a:buChar char="•"/>
        <a:defRPr sz="2000">
          <a:solidFill>
            <a:schemeClr val="tx1"/>
          </a:solidFill>
          <a:latin typeface="+mn-lt"/>
          <a:sym typeface="Gill Sans" charset="0"/>
        </a:defRPr>
      </a:lvl6pPr>
      <a:lvl7pPr marL="2754313" indent="-401638" algn="l" defTabSz="642938" rtl="0" fontAlgn="base">
        <a:spcBef>
          <a:spcPct val="20000"/>
        </a:spcBef>
        <a:spcAft>
          <a:spcPct val="0"/>
        </a:spcAft>
        <a:buFont typeface="Gill Sans" charset="0"/>
        <a:buChar char="•"/>
        <a:defRPr sz="2000">
          <a:solidFill>
            <a:schemeClr val="tx1"/>
          </a:solidFill>
          <a:latin typeface="+mn-lt"/>
          <a:sym typeface="Gill Sans" charset="0"/>
        </a:defRPr>
      </a:lvl7pPr>
      <a:lvl8pPr marL="3211513" indent="-401638" algn="l" defTabSz="642938" rtl="0" fontAlgn="base">
        <a:spcBef>
          <a:spcPct val="20000"/>
        </a:spcBef>
        <a:spcAft>
          <a:spcPct val="0"/>
        </a:spcAft>
        <a:buFont typeface="Gill Sans" charset="0"/>
        <a:buChar char="•"/>
        <a:defRPr sz="2000">
          <a:solidFill>
            <a:schemeClr val="tx1"/>
          </a:solidFill>
          <a:latin typeface="+mn-lt"/>
          <a:sym typeface="Gill Sans" charset="0"/>
        </a:defRPr>
      </a:lvl8pPr>
      <a:lvl9pPr marL="3668713" indent="-401638" algn="l" defTabSz="642938" rtl="0" fontAlgn="base">
        <a:spcBef>
          <a:spcPct val="20000"/>
        </a:spcBef>
        <a:spcAft>
          <a:spcPct val="0"/>
        </a:spcAft>
        <a:buFont typeface="Gill Sans" charset="0"/>
        <a:buChar char="•"/>
        <a:defRPr sz="20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82900" y="-139700"/>
            <a:ext cx="5956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 name="Rectangle 3"/>
          <p:cNvSpPr txBox="1">
            <a:spLocks noChangeArrowheads="1"/>
          </p:cNvSpPr>
          <p:nvPr userDrawn="1"/>
        </p:nvSpPr>
        <p:spPr>
          <a:xfrm>
            <a:off x="473075" y="1196975"/>
            <a:ext cx="8534400" cy="5181600"/>
          </a:xfrm>
          <a:prstGeom prst="rect">
            <a:avLst/>
          </a:prstGeom>
        </p:spPr>
        <p:txBody>
          <a:bodyPr/>
          <a:lstStyle/>
          <a:p>
            <a:pPr marL="1200150" lvl="2" indent="-285750" algn="l" eaLnBrk="0" hangingPunct="0">
              <a:spcBef>
                <a:spcPct val="20000"/>
              </a:spcBef>
              <a:buFont typeface="Arial" pitchFamily="34" charset="0"/>
              <a:buChar char="–"/>
              <a:defRPr/>
            </a:pPr>
            <a:endParaRPr lang="en-US" sz="2000" b="1" dirty="0">
              <a:latin typeface="Arial" charset="0"/>
            </a:endParaRPr>
          </a:p>
          <a:p>
            <a:pPr marL="342900" indent="-342900" algn="l" eaLnBrk="0" hangingPunct="0">
              <a:spcBef>
                <a:spcPct val="20000"/>
              </a:spcBef>
              <a:buFont typeface="Arial" pitchFamily="34" charset="0"/>
              <a:buChar char="•"/>
              <a:defRPr/>
            </a:pPr>
            <a:endParaRPr lang="en-US" sz="2000" b="1" dirty="0">
              <a:latin typeface="Arial" charset="0"/>
            </a:endParaRPr>
          </a:p>
        </p:txBody>
      </p:sp>
      <p:sp>
        <p:nvSpPr>
          <p:cNvPr id="11" name="Line 2055"/>
          <p:cNvSpPr>
            <a:spLocks noChangeShapeType="1"/>
          </p:cNvSpPr>
          <p:nvPr userDrawn="1"/>
        </p:nvSpPr>
        <p:spPr bwMode="auto">
          <a:xfrm>
            <a:off x="381000" y="1028700"/>
            <a:ext cx="8382000" cy="0"/>
          </a:xfrm>
          <a:prstGeom prst="line">
            <a:avLst/>
          </a:prstGeom>
          <a:noFill/>
          <a:ln w="57150">
            <a:solidFill>
              <a:srgbClr val="0C2D83"/>
            </a:solidFill>
            <a:round/>
            <a:headEnd/>
            <a:tailEnd/>
          </a:ln>
          <a:effectLst/>
        </p:spPr>
        <p:txBody>
          <a:bodyPr wrap="none" anchor="ctr"/>
          <a:lstStyle/>
          <a:p>
            <a:pPr eaLnBrk="0" hangingPunct="0">
              <a:defRPr/>
            </a:pPr>
            <a:endParaRPr lang="en-US" sz="2400">
              <a:latin typeface="Times New Roman" pitchFamily="18" charset="0"/>
              <a:cs typeface="Arial" charset="0"/>
            </a:endParaRPr>
          </a:p>
        </p:txBody>
      </p:sp>
      <p:sp>
        <p:nvSpPr>
          <p:cNvPr id="21" name="Line 1035"/>
          <p:cNvSpPr>
            <a:spLocks noChangeShapeType="1"/>
          </p:cNvSpPr>
          <p:nvPr userDrawn="1"/>
        </p:nvSpPr>
        <p:spPr bwMode="auto">
          <a:xfrm>
            <a:off x="381000" y="6356350"/>
            <a:ext cx="8382000" cy="0"/>
          </a:xfrm>
          <a:prstGeom prst="line">
            <a:avLst/>
          </a:prstGeom>
          <a:noFill/>
          <a:ln w="57150">
            <a:solidFill>
              <a:srgbClr val="0C2D83"/>
            </a:solidFill>
            <a:round/>
            <a:headEnd/>
            <a:tailEnd/>
          </a:ln>
          <a:effectLst/>
        </p:spPr>
        <p:txBody>
          <a:bodyPr wrap="none" anchor="ctr"/>
          <a:lstStyle/>
          <a:p>
            <a:pPr eaLnBrk="0" hangingPunct="0">
              <a:defRPr/>
            </a:pPr>
            <a:endParaRPr lang="en-US" sz="2400" dirty="0">
              <a:latin typeface="Times New Roman" pitchFamily="18" charset="0"/>
            </a:endParaRPr>
          </a:p>
        </p:txBody>
      </p:sp>
      <p:pic>
        <p:nvPicPr>
          <p:cNvPr id="1032" name="Picture 7" descr="ANGlogoblue(embossed)"/>
          <p:cNvPicPr>
            <a:picLocks noChangeAspect="1" noChangeArrowheads="1"/>
          </p:cNvPicPr>
          <p:nvPr userDrawn="1"/>
        </p:nvPicPr>
        <p:blipFill>
          <a:blip r:embed="rId4" cstate="print">
            <a:clrChange>
              <a:clrFrom>
                <a:srgbClr val="FDFDFD"/>
              </a:clrFrom>
              <a:clrTo>
                <a:srgbClr val="FDFDFD">
                  <a:alpha val="0"/>
                </a:srgbClr>
              </a:clrTo>
            </a:clrChange>
          </a:blip>
          <a:srcRect/>
          <a:stretch>
            <a:fillRect/>
          </a:stretch>
        </p:blipFill>
        <p:spPr bwMode="auto">
          <a:xfrm>
            <a:off x="228600" y="228600"/>
            <a:ext cx="1614488" cy="635000"/>
          </a:xfrm>
          <a:prstGeom prst="rect">
            <a:avLst/>
          </a:prstGeom>
          <a:noFill/>
          <a:ln w="9525">
            <a:noFill/>
            <a:miter lim="800000"/>
            <a:headEnd/>
            <a:tailEnd/>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91362" y="152400"/>
            <a:ext cx="728611" cy="685800"/>
          </a:xfrm>
          <a:prstGeom prst="rect">
            <a:avLst/>
          </a:prstGeom>
        </p:spPr>
      </p:pic>
    </p:spTree>
    <p:extLst>
      <p:ext uri="{BB962C8B-B14F-4D97-AF65-F5344CB8AC3E}">
        <p14:creationId xmlns:p14="http://schemas.microsoft.com/office/powerpoint/2010/main" val="1513293222"/>
      </p:ext>
    </p:extLst>
  </p:cSld>
  <p:clrMap bg1="lt1" tx1="dk1" bg2="lt2" tx2="dk2" accent1="accent1" accent2="accent2" accent3="accent3" accent4="accent4" accent5="accent5" accent6="accent6" hlink="hlink" folHlink="folHlink"/>
  <p:sldLayoutIdLst>
    <p:sldLayoutId id="2147483699" r:id="rId1"/>
    <p:sldLayoutId id="2147483700" r:id="rId2"/>
  </p:sldLayoutIdLst>
  <p:hf hdr="0" ftr="0"/>
  <p:txStyles>
    <p:titleStyle>
      <a:lvl1pPr algn="r" rtl="0" eaLnBrk="0" fontAlgn="base" hangingPunct="0">
        <a:spcBef>
          <a:spcPct val="0"/>
        </a:spcBef>
        <a:spcAft>
          <a:spcPct val="0"/>
        </a:spcAft>
        <a:defRPr sz="2800" b="1" i="1">
          <a:solidFill>
            <a:schemeClr val="tx1"/>
          </a:solidFill>
          <a:latin typeface="Times New Roman" pitchFamily="18" charset="0"/>
          <a:ea typeface="+mj-ea"/>
          <a:cs typeface="Times New Roman" pitchFamily="18" charset="0"/>
        </a:defRPr>
      </a:lvl1pPr>
      <a:lvl2pPr algn="r" rtl="0" eaLnBrk="0" fontAlgn="base" hangingPunct="0">
        <a:spcBef>
          <a:spcPct val="0"/>
        </a:spcBef>
        <a:spcAft>
          <a:spcPct val="0"/>
        </a:spcAft>
        <a:defRPr sz="2800" b="1" i="1">
          <a:solidFill>
            <a:schemeClr val="tx1"/>
          </a:solidFill>
          <a:latin typeface="Times New Roman" pitchFamily="18" charset="0"/>
          <a:cs typeface="Times New Roman" pitchFamily="18" charset="0"/>
        </a:defRPr>
      </a:lvl2pPr>
      <a:lvl3pPr algn="r" rtl="0" eaLnBrk="0" fontAlgn="base" hangingPunct="0">
        <a:spcBef>
          <a:spcPct val="0"/>
        </a:spcBef>
        <a:spcAft>
          <a:spcPct val="0"/>
        </a:spcAft>
        <a:defRPr sz="2800" b="1" i="1">
          <a:solidFill>
            <a:schemeClr val="tx1"/>
          </a:solidFill>
          <a:latin typeface="Times New Roman" pitchFamily="18" charset="0"/>
          <a:cs typeface="Times New Roman" pitchFamily="18" charset="0"/>
        </a:defRPr>
      </a:lvl3pPr>
      <a:lvl4pPr algn="r" rtl="0" eaLnBrk="0" fontAlgn="base" hangingPunct="0">
        <a:spcBef>
          <a:spcPct val="0"/>
        </a:spcBef>
        <a:spcAft>
          <a:spcPct val="0"/>
        </a:spcAft>
        <a:defRPr sz="2800" b="1" i="1">
          <a:solidFill>
            <a:schemeClr val="tx1"/>
          </a:solidFill>
          <a:latin typeface="Times New Roman" pitchFamily="18" charset="0"/>
          <a:cs typeface="Times New Roman" pitchFamily="18" charset="0"/>
        </a:defRPr>
      </a:lvl4pPr>
      <a:lvl5pPr algn="r" rtl="0" eaLnBrk="0" fontAlgn="base" hangingPunct="0">
        <a:spcBef>
          <a:spcPct val="0"/>
        </a:spcBef>
        <a:spcAft>
          <a:spcPct val="0"/>
        </a:spcAft>
        <a:defRPr sz="2800" b="1" i="1">
          <a:solidFill>
            <a:schemeClr val="tx1"/>
          </a:solidFill>
          <a:latin typeface="Times New Roman" pitchFamily="18" charset="0"/>
          <a:cs typeface="Times New Roman" pitchFamily="18" charset="0"/>
        </a:defRPr>
      </a:lvl5pPr>
      <a:lvl6pPr marL="457200" algn="r" rtl="0" eaLnBrk="0" fontAlgn="base" hangingPunct="0">
        <a:spcBef>
          <a:spcPct val="0"/>
        </a:spcBef>
        <a:spcAft>
          <a:spcPct val="0"/>
        </a:spcAft>
        <a:defRPr sz="3200" b="1" i="1">
          <a:solidFill>
            <a:srgbClr val="151C77"/>
          </a:solidFill>
          <a:latin typeface="Arial" charset="0"/>
        </a:defRPr>
      </a:lvl6pPr>
      <a:lvl7pPr marL="914400" algn="r" rtl="0" eaLnBrk="0" fontAlgn="base" hangingPunct="0">
        <a:spcBef>
          <a:spcPct val="0"/>
        </a:spcBef>
        <a:spcAft>
          <a:spcPct val="0"/>
        </a:spcAft>
        <a:defRPr sz="3200" b="1" i="1">
          <a:solidFill>
            <a:srgbClr val="151C77"/>
          </a:solidFill>
          <a:latin typeface="Arial" charset="0"/>
        </a:defRPr>
      </a:lvl7pPr>
      <a:lvl8pPr marL="1371600" algn="r" rtl="0" eaLnBrk="0" fontAlgn="base" hangingPunct="0">
        <a:spcBef>
          <a:spcPct val="0"/>
        </a:spcBef>
        <a:spcAft>
          <a:spcPct val="0"/>
        </a:spcAft>
        <a:defRPr sz="3200" b="1" i="1">
          <a:solidFill>
            <a:srgbClr val="151C77"/>
          </a:solidFill>
          <a:latin typeface="Arial" charset="0"/>
        </a:defRPr>
      </a:lvl8pPr>
      <a:lvl9pPr marL="1828800" algn="r" rtl="0" eaLnBrk="0" fontAlgn="base" hangingPunct="0">
        <a:spcBef>
          <a:spcPct val="0"/>
        </a:spcBef>
        <a:spcAft>
          <a:spcPct val="0"/>
        </a:spcAft>
        <a:defRPr sz="3200" b="1" i="1">
          <a:solidFill>
            <a:srgbClr val="151C77"/>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lang="en-US" sz="20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lang="en-US" sz="2000" b="1">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lang="en-US" sz="2000" b="1">
          <a:solidFill>
            <a:schemeClr val="tx1"/>
          </a:solidFill>
          <a:latin typeface="Arial" charset="0"/>
          <a:ea typeface="+mn-ea"/>
          <a:cs typeface="+mn-cs"/>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752600" y="76200"/>
            <a:ext cx="71056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altLang="en-US" dirty="0" smtClean="0">
                <a:sym typeface="Gill Sans" charset="0"/>
              </a:rPr>
              <a:t>Click to edit Master title style</a:t>
            </a:r>
          </a:p>
        </p:txBody>
      </p:sp>
      <p:sp>
        <p:nvSpPr>
          <p:cNvPr id="1027" name="Rectangle 2"/>
          <p:cNvSpPr>
            <a:spLocks noGrp="1" noChangeArrowheads="1"/>
          </p:cNvSpPr>
          <p:nvPr>
            <p:ph type="body" idx="1"/>
          </p:nvPr>
        </p:nvSpPr>
        <p:spPr bwMode="auto">
          <a:xfrm>
            <a:off x="304800" y="914400"/>
            <a:ext cx="85534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t" anchorCtr="0" compatLnSpc="1">
            <a:prstTxWarp prst="textNoShape">
              <a:avLst/>
            </a:prstTxWarp>
          </a:bodyPr>
          <a:lstStyle/>
          <a:p>
            <a:pPr lvl="0"/>
            <a:r>
              <a:rPr lang="en-US" altLang="en-US" dirty="0" smtClean="0">
                <a:sym typeface="Gill Sans" charset="0"/>
              </a:rPr>
              <a:t>Click to edit Master text styles</a:t>
            </a:r>
          </a:p>
          <a:p>
            <a:pPr lvl="1"/>
            <a:r>
              <a:rPr lang="en-US" altLang="en-US" dirty="0" smtClean="0">
                <a:sym typeface="Gill Sans" charset="0"/>
              </a:rPr>
              <a:t>Second level</a:t>
            </a:r>
          </a:p>
          <a:p>
            <a:pPr lvl="2"/>
            <a:r>
              <a:rPr lang="en-US" altLang="en-US" dirty="0" smtClean="0">
                <a:sym typeface="Gill Sans" charset="0"/>
              </a:rPr>
              <a:t>Third level</a:t>
            </a:r>
          </a:p>
          <a:p>
            <a:pPr lvl="3"/>
            <a:r>
              <a:rPr lang="en-US" altLang="en-US" dirty="0" smtClean="0">
                <a:sym typeface="Gill Sans" charset="0"/>
              </a:rPr>
              <a:t>Fourth level</a:t>
            </a:r>
          </a:p>
          <a:p>
            <a:pPr lvl="4"/>
            <a:r>
              <a:rPr lang="en-US" altLang="en-US" dirty="0" smtClean="0">
                <a:sym typeface="Gill Sans" charset="0"/>
              </a:rPr>
              <a:t>Fifth level</a:t>
            </a:r>
          </a:p>
        </p:txBody>
      </p:sp>
      <p:sp>
        <p:nvSpPr>
          <p:cNvPr id="1028" name="Line 3"/>
          <p:cNvSpPr>
            <a:spLocks noChangeShapeType="1"/>
          </p:cNvSpPr>
          <p:nvPr/>
        </p:nvSpPr>
        <p:spPr bwMode="auto">
          <a:xfrm>
            <a:off x="268288" y="839788"/>
            <a:ext cx="8589962" cy="0"/>
          </a:xfrm>
          <a:prstGeom prst="line">
            <a:avLst/>
          </a:prstGeom>
          <a:noFill/>
          <a:ln w="63500">
            <a:solidFill>
              <a:srgbClr val="0056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Line 4"/>
          <p:cNvSpPr>
            <a:spLocks noChangeShapeType="1"/>
          </p:cNvSpPr>
          <p:nvPr/>
        </p:nvSpPr>
        <p:spPr bwMode="auto">
          <a:xfrm>
            <a:off x="268288" y="6367463"/>
            <a:ext cx="8589962" cy="0"/>
          </a:xfrm>
          <a:prstGeom prst="line">
            <a:avLst/>
          </a:prstGeom>
          <a:noFill/>
          <a:ln w="63500">
            <a:solidFill>
              <a:srgbClr val="0056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 name="Rectangle 6"/>
          <p:cNvSpPr>
            <a:spLocks/>
          </p:cNvSpPr>
          <p:nvPr/>
        </p:nvSpPr>
        <p:spPr bwMode="auto">
          <a:xfrm>
            <a:off x="2268538" y="6475413"/>
            <a:ext cx="46069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28573" bIns="0"/>
          <a:lstStyle>
            <a:lvl1pPr marL="28575" defTabSz="642938" eaLnBrk="0" hangingPunct="0">
              <a:defRPr sz="3000">
                <a:solidFill>
                  <a:srgbClr val="000000"/>
                </a:solidFill>
                <a:latin typeface="Gill Sans" charset="0"/>
                <a:sym typeface="Gill Sans" charset="0"/>
              </a:defRPr>
            </a:lvl1pPr>
            <a:lvl2pPr marL="742950" indent="-285750" defTabSz="642938" eaLnBrk="0" hangingPunct="0">
              <a:defRPr sz="3000">
                <a:solidFill>
                  <a:srgbClr val="000000"/>
                </a:solidFill>
                <a:latin typeface="Gill Sans" charset="0"/>
                <a:sym typeface="Gill Sans" charset="0"/>
              </a:defRPr>
            </a:lvl2pPr>
            <a:lvl3pPr marL="1143000" indent="-228600" defTabSz="642938" eaLnBrk="0" hangingPunct="0">
              <a:defRPr sz="3000">
                <a:solidFill>
                  <a:srgbClr val="000000"/>
                </a:solidFill>
                <a:latin typeface="Gill Sans" charset="0"/>
                <a:sym typeface="Gill Sans" charset="0"/>
              </a:defRPr>
            </a:lvl3pPr>
            <a:lvl4pPr marL="1600200" indent="-228600" defTabSz="642938" eaLnBrk="0" hangingPunct="0">
              <a:defRPr sz="3000">
                <a:solidFill>
                  <a:srgbClr val="000000"/>
                </a:solidFill>
                <a:latin typeface="Gill Sans" charset="0"/>
                <a:sym typeface="Gill Sans" charset="0"/>
              </a:defRPr>
            </a:lvl4pPr>
            <a:lvl5pPr marL="2057400" indent="-228600" defTabSz="642938" eaLnBrk="0" hangingPunct="0">
              <a:defRPr sz="3000">
                <a:solidFill>
                  <a:srgbClr val="000000"/>
                </a:solidFill>
                <a:latin typeface="Gill Sans" charset="0"/>
                <a:sym typeface="Gill Sans" charset="0"/>
              </a:defRPr>
            </a:lvl5pPr>
            <a:lvl6pPr marL="2514600" indent="-228600" algn="ctr" defTabSz="642938" eaLnBrk="0" fontAlgn="base" hangingPunct="0">
              <a:spcBef>
                <a:spcPct val="0"/>
              </a:spcBef>
              <a:spcAft>
                <a:spcPct val="0"/>
              </a:spcAft>
              <a:defRPr sz="3000">
                <a:solidFill>
                  <a:srgbClr val="000000"/>
                </a:solidFill>
                <a:latin typeface="Gill Sans" charset="0"/>
                <a:sym typeface="Gill Sans" charset="0"/>
              </a:defRPr>
            </a:lvl6pPr>
            <a:lvl7pPr marL="2971800" indent="-228600" algn="ctr" defTabSz="642938" eaLnBrk="0" fontAlgn="base" hangingPunct="0">
              <a:spcBef>
                <a:spcPct val="0"/>
              </a:spcBef>
              <a:spcAft>
                <a:spcPct val="0"/>
              </a:spcAft>
              <a:defRPr sz="3000">
                <a:solidFill>
                  <a:srgbClr val="000000"/>
                </a:solidFill>
                <a:latin typeface="Gill Sans" charset="0"/>
                <a:sym typeface="Gill Sans" charset="0"/>
              </a:defRPr>
            </a:lvl7pPr>
            <a:lvl8pPr marL="3429000" indent="-228600" algn="ctr" defTabSz="642938" eaLnBrk="0" fontAlgn="base" hangingPunct="0">
              <a:spcBef>
                <a:spcPct val="0"/>
              </a:spcBef>
              <a:spcAft>
                <a:spcPct val="0"/>
              </a:spcAft>
              <a:defRPr sz="3000">
                <a:solidFill>
                  <a:srgbClr val="000000"/>
                </a:solidFill>
                <a:latin typeface="Gill Sans" charset="0"/>
                <a:sym typeface="Gill Sans" charset="0"/>
              </a:defRPr>
            </a:lvl8pPr>
            <a:lvl9pPr marL="3886200" indent="-228600" algn="ctr" defTabSz="642938" eaLnBrk="0" fontAlgn="base" hangingPunct="0">
              <a:spcBef>
                <a:spcPct val="0"/>
              </a:spcBef>
              <a:spcAft>
                <a:spcPct val="0"/>
              </a:spcAft>
              <a:defRPr sz="3000">
                <a:solidFill>
                  <a:srgbClr val="000000"/>
                </a:solidFill>
                <a:latin typeface="Gill Sans" charset="0"/>
                <a:sym typeface="Gill Sans" charset="0"/>
              </a:defRPr>
            </a:lvl9pPr>
          </a:lstStyle>
          <a:p>
            <a:pPr eaLnBrk="1" hangingPunct="1">
              <a:spcBef>
                <a:spcPts val="838"/>
              </a:spcBef>
            </a:pPr>
            <a:r>
              <a:rPr lang="en-US" altLang="en-US" sz="1400" b="1" i="1">
                <a:latin typeface="Arial" charset="0"/>
                <a:cs typeface="Arial" charset="0"/>
                <a:sym typeface="Century Schoolbook" pitchFamily="18" charset="0"/>
              </a:rPr>
              <a:t>Guarding America - Defending Freedom</a:t>
            </a:r>
          </a:p>
        </p:txBody>
      </p:sp>
      <p:pic>
        <p:nvPicPr>
          <p:cNvPr id="1031" name="Picture 1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60338" y="152400"/>
            <a:ext cx="15208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8"/>
          <p:cNvSpPr txBox="1">
            <a:spLocks noChangeArrowheads="1"/>
          </p:cNvSpPr>
          <p:nvPr userDrawn="1"/>
        </p:nvSpPr>
        <p:spPr bwMode="auto">
          <a:xfrm>
            <a:off x="8382000" y="64008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rgbClr val="000000"/>
                </a:solidFill>
                <a:latin typeface="Gill Sans" charset="0"/>
                <a:sym typeface="Gill Sans" charset="0"/>
              </a:defRPr>
            </a:lvl1pPr>
            <a:lvl2pPr marL="742950" indent="-285750" eaLnBrk="0" hangingPunct="0">
              <a:defRPr sz="3000">
                <a:solidFill>
                  <a:srgbClr val="000000"/>
                </a:solidFill>
                <a:latin typeface="Gill Sans" charset="0"/>
                <a:sym typeface="Gill Sans" charset="0"/>
              </a:defRPr>
            </a:lvl2pPr>
            <a:lvl3pPr marL="1143000" indent="-228600" eaLnBrk="0" hangingPunct="0">
              <a:defRPr sz="3000">
                <a:solidFill>
                  <a:srgbClr val="000000"/>
                </a:solidFill>
                <a:latin typeface="Gill Sans" charset="0"/>
                <a:sym typeface="Gill Sans" charset="0"/>
              </a:defRPr>
            </a:lvl3pPr>
            <a:lvl4pPr marL="1600200" indent="-228600" eaLnBrk="0" hangingPunct="0">
              <a:defRPr sz="3000">
                <a:solidFill>
                  <a:srgbClr val="000000"/>
                </a:solidFill>
                <a:latin typeface="Gill Sans" charset="0"/>
                <a:sym typeface="Gill Sans" charset="0"/>
              </a:defRPr>
            </a:lvl4pPr>
            <a:lvl5pPr marL="2057400" indent="-228600" eaLnBrk="0" hangingPunct="0">
              <a:defRPr sz="3000">
                <a:solidFill>
                  <a:srgbClr val="000000"/>
                </a:solidFill>
                <a:latin typeface="Gill Sans"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sym typeface="Gill Sans" charset="0"/>
              </a:defRPr>
            </a:lvl9pPr>
          </a:lstStyle>
          <a:p>
            <a:pPr eaLnBrk="1" hangingPunct="1"/>
            <a:fld id="{E9902BB2-7A5D-42CF-A728-E0D59357F84B}" type="slidenum">
              <a:rPr lang="en-US" altLang="en-US" sz="1400">
                <a:latin typeface="Arial" charset="0"/>
                <a:cs typeface="Arial" charset="0"/>
              </a:rPr>
              <a:pPr eaLnBrk="1" hangingPunct="1"/>
              <a:t>‹#›</a:t>
            </a:fld>
            <a:endParaRPr lang="en-US" altLang="en-US" sz="1400">
              <a:latin typeface="Arial" charset="0"/>
              <a:cs typeface="Arial" charset="0"/>
            </a:endParaRPr>
          </a:p>
        </p:txBody>
      </p:sp>
    </p:spTree>
    <p:extLst>
      <p:ext uri="{BB962C8B-B14F-4D97-AF65-F5344CB8AC3E}">
        <p14:creationId xmlns:p14="http://schemas.microsoft.com/office/powerpoint/2010/main" val="18272080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ransition/>
  <p:txStyles>
    <p:titleStyle>
      <a:lvl1pPr algn="r" defTabSz="642938" rtl="0" eaLnBrk="0" fontAlgn="base" hangingPunct="0">
        <a:spcBef>
          <a:spcPct val="0"/>
        </a:spcBef>
        <a:spcAft>
          <a:spcPct val="0"/>
        </a:spcAft>
        <a:defRPr sz="2800" b="1">
          <a:solidFill>
            <a:schemeClr val="tx1"/>
          </a:solidFill>
          <a:latin typeface="+mj-lt"/>
          <a:ea typeface="+mj-ea"/>
          <a:cs typeface="+mj-cs"/>
          <a:sym typeface="Gill Sans" charset="0"/>
        </a:defRPr>
      </a:lvl1pPr>
      <a:lvl2pPr algn="ctr" defTabSz="642938" rtl="0" eaLnBrk="0" fontAlgn="base" hangingPunct="0">
        <a:spcBef>
          <a:spcPct val="0"/>
        </a:spcBef>
        <a:spcAft>
          <a:spcPct val="0"/>
        </a:spcAft>
        <a:defRPr sz="3600">
          <a:solidFill>
            <a:srgbClr val="005695"/>
          </a:solidFill>
          <a:latin typeface="Gill Sans" charset="0"/>
          <a:sym typeface="Gill Sans" charset="0"/>
        </a:defRPr>
      </a:lvl2pPr>
      <a:lvl3pPr algn="ctr" defTabSz="642938" rtl="0" eaLnBrk="0" fontAlgn="base" hangingPunct="0">
        <a:spcBef>
          <a:spcPct val="0"/>
        </a:spcBef>
        <a:spcAft>
          <a:spcPct val="0"/>
        </a:spcAft>
        <a:defRPr sz="3600">
          <a:solidFill>
            <a:srgbClr val="005695"/>
          </a:solidFill>
          <a:latin typeface="Gill Sans" charset="0"/>
          <a:sym typeface="Gill Sans" charset="0"/>
        </a:defRPr>
      </a:lvl3pPr>
      <a:lvl4pPr algn="ctr" defTabSz="642938" rtl="0" eaLnBrk="0" fontAlgn="base" hangingPunct="0">
        <a:spcBef>
          <a:spcPct val="0"/>
        </a:spcBef>
        <a:spcAft>
          <a:spcPct val="0"/>
        </a:spcAft>
        <a:defRPr sz="3600">
          <a:solidFill>
            <a:srgbClr val="005695"/>
          </a:solidFill>
          <a:latin typeface="Gill Sans" charset="0"/>
          <a:sym typeface="Gill Sans" charset="0"/>
        </a:defRPr>
      </a:lvl4pPr>
      <a:lvl5pPr algn="ctr" defTabSz="642938" rtl="0" eaLnBrk="0" fontAlgn="base" hangingPunct="0">
        <a:spcBef>
          <a:spcPct val="0"/>
        </a:spcBef>
        <a:spcAft>
          <a:spcPct val="0"/>
        </a:spcAft>
        <a:defRPr sz="3600">
          <a:solidFill>
            <a:srgbClr val="005695"/>
          </a:solidFill>
          <a:latin typeface="Gill Sans" charset="0"/>
          <a:sym typeface="Gill Sans" charset="0"/>
        </a:defRPr>
      </a:lvl5pPr>
      <a:lvl6pPr marL="457200" algn="ctr" defTabSz="642938" rtl="0" fontAlgn="base">
        <a:spcBef>
          <a:spcPct val="0"/>
        </a:spcBef>
        <a:spcAft>
          <a:spcPct val="0"/>
        </a:spcAft>
        <a:defRPr sz="3600">
          <a:solidFill>
            <a:schemeClr val="accent2"/>
          </a:solidFill>
          <a:latin typeface="Gill Sans" charset="0"/>
          <a:sym typeface="Gill Sans" charset="0"/>
        </a:defRPr>
      </a:lvl6pPr>
      <a:lvl7pPr marL="914400" algn="ctr" defTabSz="642938" rtl="0" fontAlgn="base">
        <a:spcBef>
          <a:spcPct val="0"/>
        </a:spcBef>
        <a:spcAft>
          <a:spcPct val="0"/>
        </a:spcAft>
        <a:defRPr sz="3600">
          <a:solidFill>
            <a:schemeClr val="accent2"/>
          </a:solidFill>
          <a:latin typeface="Gill Sans" charset="0"/>
          <a:sym typeface="Gill Sans" charset="0"/>
        </a:defRPr>
      </a:lvl7pPr>
      <a:lvl8pPr marL="1371600" algn="ctr" defTabSz="642938" rtl="0" fontAlgn="base">
        <a:spcBef>
          <a:spcPct val="0"/>
        </a:spcBef>
        <a:spcAft>
          <a:spcPct val="0"/>
        </a:spcAft>
        <a:defRPr sz="3600">
          <a:solidFill>
            <a:schemeClr val="accent2"/>
          </a:solidFill>
          <a:latin typeface="Gill Sans" charset="0"/>
          <a:sym typeface="Gill Sans" charset="0"/>
        </a:defRPr>
      </a:lvl8pPr>
      <a:lvl9pPr marL="1828800" algn="ctr" defTabSz="642938" rtl="0" fontAlgn="base">
        <a:spcBef>
          <a:spcPct val="0"/>
        </a:spcBef>
        <a:spcAft>
          <a:spcPct val="0"/>
        </a:spcAft>
        <a:defRPr sz="3600">
          <a:solidFill>
            <a:schemeClr val="accent2"/>
          </a:solidFill>
          <a:latin typeface="Gill Sans" charset="0"/>
          <a:sym typeface="Gill Sans" charset="0"/>
        </a:defRPr>
      </a:lvl9pPr>
    </p:titleStyle>
    <p:bodyStyle>
      <a:lvl1pPr marL="588963" indent="-401638" algn="l" defTabSz="642938" rtl="0" eaLnBrk="0" fontAlgn="base" hangingPunct="0">
        <a:spcBef>
          <a:spcPct val="20000"/>
        </a:spcBef>
        <a:spcAft>
          <a:spcPct val="0"/>
        </a:spcAft>
        <a:buFont typeface="Gill Sans" charset="0"/>
        <a:buChar char="•"/>
        <a:defRPr sz="2400">
          <a:solidFill>
            <a:schemeClr val="tx1"/>
          </a:solidFill>
          <a:latin typeface="+mn-lt"/>
          <a:ea typeface="+mn-ea"/>
          <a:cs typeface="+mn-cs"/>
          <a:sym typeface="Gill Sans" charset="0"/>
        </a:defRPr>
      </a:lvl1pPr>
      <a:lvl2pPr marL="901700" indent="-401638" algn="l" defTabSz="642938" rtl="0" eaLnBrk="0" fontAlgn="base" hangingPunct="0">
        <a:spcBef>
          <a:spcPct val="20000"/>
        </a:spcBef>
        <a:spcAft>
          <a:spcPct val="0"/>
        </a:spcAft>
        <a:buFont typeface="Gill Sans" charset="0"/>
        <a:buChar char="•"/>
        <a:defRPr sz="2000">
          <a:solidFill>
            <a:schemeClr val="tx1"/>
          </a:solidFill>
          <a:latin typeface="+mn-lt"/>
          <a:sym typeface="Gill Sans" charset="0"/>
        </a:defRPr>
      </a:lvl2pPr>
      <a:lvl3pPr marL="1214438" indent="-401638" algn="l" defTabSz="642938" rtl="0" eaLnBrk="0" fontAlgn="base" hangingPunct="0">
        <a:spcBef>
          <a:spcPct val="20000"/>
        </a:spcBef>
        <a:spcAft>
          <a:spcPct val="0"/>
        </a:spcAft>
        <a:buFont typeface="Gill Sans" charset="0"/>
        <a:buChar char="•"/>
        <a:defRPr sz="1800">
          <a:solidFill>
            <a:schemeClr val="tx1"/>
          </a:solidFill>
          <a:latin typeface="+mn-lt"/>
          <a:sym typeface="Gill Sans" charset="0"/>
        </a:defRPr>
      </a:lvl3pPr>
      <a:lvl4pPr marL="1527175" indent="-401638" algn="l" defTabSz="642938" rtl="0" eaLnBrk="0" fontAlgn="base" hangingPunct="0">
        <a:spcBef>
          <a:spcPct val="20000"/>
        </a:spcBef>
        <a:spcAft>
          <a:spcPct val="0"/>
        </a:spcAft>
        <a:buFont typeface="Gill Sans" charset="0"/>
        <a:buChar char="•"/>
        <a:defRPr sz="1800">
          <a:solidFill>
            <a:schemeClr val="tx1"/>
          </a:solidFill>
          <a:latin typeface="+mn-lt"/>
          <a:sym typeface="Gill Sans" charset="0"/>
        </a:defRPr>
      </a:lvl4pPr>
      <a:lvl5pPr marL="1839913" indent="-401638" algn="l" defTabSz="642938" rtl="0" eaLnBrk="0" fontAlgn="base" hangingPunct="0">
        <a:spcBef>
          <a:spcPct val="20000"/>
        </a:spcBef>
        <a:spcAft>
          <a:spcPct val="0"/>
        </a:spcAft>
        <a:buFont typeface="Gill Sans" charset="0"/>
        <a:buChar char="•"/>
        <a:defRPr sz="1800">
          <a:solidFill>
            <a:schemeClr val="tx1"/>
          </a:solidFill>
          <a:latin typeface="+mn-lt"/>
          <a:sym typeface="Gill Sans" charset="0"/>
        </a:defRPr>
      </a:lvl5pPr>
      <a:lvl6pPr marL="2297113" indent="-401638" algn="l" defTabSz="642938" rtl="0" fontAlgn="base">
        <a:spcBef>
          <a:spcPct val="20000"/>
        </a:spcBef>
        <a:spcAft>
          <a:spcPct val="0"/>
        </a:spcAft>
        <a:buFont typeface="Gill Sans" charset="0"/>
        <a:buChar char="•"/>
        <a:defRPr sz="2000">
          <a:solidFill>
            <a:schemeClr val="tx1"/>
          </a:solidFill>
          <a:latin typeface="+mn-lt"/>
          <a:sym typeface="Gill Sans" charset="0"/>
        </a:defRPr>
      </a:lvl6pPr>
      <a:lvl7pPr marL="2754313" indent="-401638" algn="l" defTabSz="642938" rtl="0" fontAlgn="base">
        <a:spcBef>
          <a:spcPct val="20000"/>
        </a:spcBef>
        <a:spcAft>
          <a:spcPct val="0"/>
        </a:spcAft>
        <a:buFont typeface="Gill Sans" charset="0"/>
        <a:buChar char="•"/>
        <a:defRPr sz="2000">
          <a:solidFill>
            <a:schemeClr val="tx1"/>
          </a:solidFill>
          <a:latin typeface="+mn-lt"/>
          <a:sym typeface="Gill Sans" charset="0"/>
        </a:defRPr>
      </a:lvl7pPr>
      <a:lvl8pPr marL="3211513" indent="-401638" algn="l" defTabSz="642938" rtl="0" fontAlgn="base">
        <a:spcBef>
          <a:spcPct val="20000"/>
        </a:spcBef>
        <a:spcAft>
          <a:spcPct val="0"/>
        </a:spcAft>
        <a:buFont typeface="Gill Sans" charset="0"/>
        <a:buChar char="•"/>
        <a:defRPr sz="2000">
          <a:solidFill>
            <a:schemeClr val="tx1"/>
          </a:solidFill>
          <a:latin typeface="+mn-lt"/>
          <a:sym typeface="Gill Sans" charset="0"/>
        </a:defRPr>
      </a:lvl8pPr>
      <a:lvl9pPr marL="3668713" indent="-401638" algn="l" defTabSz="642938" rtl="0" fontAlgn="base">
        <a:spcBef>
          <a:spcPct val="20000"/>
        </a:spcBef>
        <a:spcAft>
          <a:spcPct val="0"/>
        </a:spcAft>
        <a:buFont typeface="Gill Sans" charset="0"/>
        <a:buChar char="•"/>
        <a:defRPr sz="20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076FCE8-53A7-435F-A48E-AAAC175980C9}" type="datetimeFigureOut">
              <a:rPr lang="en-US" smtClean="0">
                <a:solidFill>
                  <a:prstClr val="black">
                    <a:tint val="75000"/>
                  </a:prstClr>
                </a:solidFill>
                <a:latin typeface="Calibri" panose="020F0502020204030204"/>
              </a:rPr>
              <a:pPr fontAlgn="auto">
                <a:spcBef>
                  <a:spcPts val="0"/>
                </a:spcBef>
                <a:spcAft>
                  <a:spcPts val="0"/>
                </a:spcAft>
              </a:pPr>
              <a:t>12/9/2019</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FF5CFAB-70C9-4A2B-99E6-440F3F05289E}"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19413048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828800" y="152400"/>
            <a:ext cx="635409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dirty="0" smtClean="0">
                <a:sym typeface="Gill Sans" charset="0"/>
              </a:rPr>
              <a:t>Click to edit Master title style</a:t>
            </a:r>
          </a:p>
        </p:txBody>
      </p:sp>
      <p:sp>
        <p:nvSpPr>
          <p:cNvPr id="1027" name="Rectangle 2"/>
          <p:cNvSpPr>
            <a:spLocks noGrp="1" noChangeArrowheads="1"/>
          </p:cNvSpPr>
          <p:nvPr>
            <p:ph type="body" idx="1"/>
          </p:nvPr>
        </p:nvSpPr>
        <p:spPr bwMode="auto">
          <a:xfrm>
            <a:off x="893763" y="1066800"/>
            <a:ext cx="7358062"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028" name="Line 3"/>
          <p:cNvSpPr>
            <a:spLocks noChangeShapeType="1"/>
          </p:cNvSpPr>
          <p:nvPr/>
        </p:nvSpPr>
        <p:spPr bwMode="auto">
          <a:xfrm>
            <a:off x="268288" y="839788"/>
            <a:ext cx="8589962" cy="0"/>
          </a:xfrm>
          <a:prstGeom prst="line">
            <a:avLst/>
          </a:prstGeom>
          <a:noFill/>
          <a:ln w="63500">
            <a:solidFill>
              <a:srgbClr val="0056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Line 4"/>
          <p:cNvSpPr>
            <a:spLocks noChangeShapeType="1"/>
          </p:cNvSpPr>
          <p:nvPr/>
        </p:nvSpPr>
        <p:spPr bwMode="auto">
          <a:xfrm>
            <a:off x="268288" y="6367463"/>
            <a:ext cx="8589962" cy="0"/>
          </a:xfrm>
          <a:prstGeom prst="line">
            <a:avLst/>
          </a:prstGeom>
          <a:noFill/>
          <a:ln w="63500">
            <a:solidFill>
              <a:srgbClr val="0056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 name="Rectangle 6"/>
          <p:cNvSpPr>
            <a:spLocks/>
          </p:cNvSpPr>
          <p:nvPr/>
        </p:nvSpPr>
        <p:spPr bwMode="auto">
          <a:xfrm>
            <a:off x="2268538" y="6475413"/>
            <a:ext cx="46069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28573" bIns="0"/>
          <a:lstStyle/>
          <a:p>
            <a:pPr marL="28575" defTabSz="642938">
              <a:spcBef>
                <a:spcPts val="838"/>
              </a:spcBef>
            </a:pPr>
            <a:r>
              <a:rPr lang="en-US" sz="1400" b="1" i="1">
                <a:latin typeface="Arial" charset="0"/>
                <a:cs typeface="Arial" charset="0"/>
                <a:sym typeface="Century Schoolbook" pitchFamily="18" charset="0"/>
              </a:rPr>
              <a:t>Guarding America - Defending Freedom</a:t>
            </a:r>
          </a:p>
        </p:txBody>
      </p:sp>
      <p:pic>
        <p:nvPicPr>
          <p:cNvPr id="1031" name="Picture 1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60338" y="152400"/>
            <a:ext cx="15208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91362" y="76200"/>
            <a:ext cx="728611" cy="685800"/>
          </a:xfrm>
          <a:prstGeom prst="rect">
            <a:avLst/>
          </a:prstGeom>
        </p:spPr>
      </p:pic>
    </p:spTree>
    <p:extLst>
      <p:ext uri="{BB962C8B-B14F-4D97-AF65-F5344CB8AC3E}">
        <p14:creationId xmlns:p14="http://schemas.microsoft.com/office/powerpoint/2010/main" val="136745273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p:hf hdr="0" dt="0"/>
  <p:txStyles>
    <p:titleStyle>
      <a:lvl1pPr algn="r" defTabSz="642938" rtl="0" eaLnBrk="0" fontAlgn="base" hangingPunct="0">
        <a:spcBef>
          <a:spcPct val="0"/>
        </a:spcBef>
        <a:spcAft>
          <a:spcPct val="0"/>
        </a:spcAft>
        <a:defRPr sz="3600">
          <a:solidFill>
            <a:srgbClr val="005695"/>
          </a:solidFill>
          <a:latin typeface="+mj-lt"/>
          <a:ea typeface="+mj-ea"/>
          <a:cs typeface="+mj-cs"/>
          <a:sym typeface="Gill Sans" charset="0"/>
        </a:defRPr>
      </a:lvl1pPr>
      <a:lvl2pPr algn="ctr" defTabSz="642938" rtl="0" eaLnBrk="0" fontAlgn="base" hangingPunct="0">
        <a:spcBef>
          <a:spcPct val="0"/>
        </a:spcBef>
        <a:spcAft>
          <a:spcPct val="0"/>
        </a:spcAft>
        <a:defRPr sz="3600">
          <a:solidFill>
            <a:srgbClr val="005695"/>
          </a:solidFill>
          <a:latin typeface="Gill Sans" charset="0"/>
          <a:sym typeface="Gill Sans" charset="0"/>
        </a:defRPr>
      </a:lvl2pPr>
      <a:lvl3pPr algn="ctr" defTabSz="642938" rtl="0" eaLnBrk="0" fontAlgn="base" hangingPunct="0">
        <a:spcBef>
          <a:spcPct val="0"/>
        </a:spcBef>
        <a:spcAft>
          <a:spcPct val="0"/>
        </a:spcAft>
        <a:defRPr sz="3600">
          <a:solidFill>
            <a:srgbClr val="005695"/>
          </a:solidFill>
          <a:latin typeface="Gill Sans" charset="0"/>
          <a:sym typeface="Gill Sans" charset="0"/>
        </a:defRPr>
      </a:lvl3pPr>
      <a:lvl4pPr algn="ctr" defTabSz="642938" rtl="0" eaLnBrk="0" fontAlgn="base" hangingPunct="0">
        <a:spcBef>
          <a:spcPct val="0"/>
        </a:spcBef>
        <a:spcAft>
          <a:spcPct val="0"/>
        </a:spcAft>
        <a:defRPr sz="3600">
          <a:solidFill>
            <a:srgbClr val="005695"/>
          </a:solidFill>
          <a:latin typeface="Gill Sans" charset="0"/>
          <a:sym typeface="Gill Sans" charset="0"/>
        </a:defRPr>
      </a:lvl4pPr>
      <a:lvl5pPr algn="ctr" defTabSz="642938" rtl="0" eaLnBrk="0" fontAlgn="base" hangingPunct="0">
        <a:spcBef>
          <a:spcPct val="0"/>
        </a:spcBef>
        <a:spcAft>
          <a:spcPct val="0"/>
        </a:spcAft>
        <a:defRPr sz="3600">
          <a:solidFill>
            <a:srgbClr val="005695"/>
          </a:solidFill>
          <a:latin typeface="Gill Sans" charset="0"/>
          <a:sym typeface="Gill Sans" charset="0"/>
        </a:defRPr>
      </a:lvl5pPr>
      <a:lvl6pPr marL="457200" algn="ctr" defTabSz="642938" rtl="0" fontAlgn="base">
        <a:spcBef>
          <a:spcPct val="0"/>
        </a:spcBef>
        <a:spcAft>
          <a:spcPct val="0"/>
        </a:spcAft>
        <a:defRPr sz="3600">
          <a:solidFill>
            <a:schemeClr val="accent2"/>
          </a:solidFill>
          <a:latin typeface="Gill Sans" charset="0"/>
          <a:sym typeface="Gill Sans" charset="0"/>
        </a:defRPr>
      </a:lvl6pPr>
      <a:lvl7pPr marL="914400" algn="ctr" defTabSz="642938" rtl="0" fontAlgn="base">
        <a:spcBef>
          <a:spcPct val="0"/>
        </a:spcBef>
        <a:spcAft>
          <a:spcPct val="0"/>
        </a:spcAft>
        <a:defRPr sz="3600">
          <a:solidFill>
            <a:schemeClr val="accent2"/>
          </a:solidFill>
          <a:latin typeface="Gill Sans" charset="0"/>
          <a:sym typeface="Gill Sans" charset="0"/>
        </a:defRPr>
      </a:lvl7pPr>
      <a:lvl8pPr marL="1371600" algn="ctr" defTabSz="642938" rtl="0" fontAlgn="base">
        <a:spcBef>
          <a:spcPct val="0"/>
        </a:spcBef>
        <a:spcAft>
          <a:spcPct val="0"/>
        </a:spcAft>
        <a:defRPr sz="3600">
          <a:solidFill>
            <a:schemeClr val="accent2"/>
          </a:solidFill>
          <a:latin typeface="Gill Sans" charset="0"/>
          <a:sym typeface="Gill Sans" charset="0"/>
        </a:defRPr>
      </a:lvl8pPr>
      <a:lvl9pPr marL="1828800" algn="ctr" defTabSz="642938" rtl="0" fontAlgn="base">
        <a:spcBef>
          <a:spcPct val="0"/>
        </a:spcBef>
        <a:spcAft>
          <a:spcPct val="0"/>
        </a:spcAft>
        <a:defRPr sz="3600">
          <a:solidFill>
            <a:schemeClr val="accent2"/>
          </a:solidFill>
          <a:latin typeface="Gill Sans" charset="0"/>
          <a:sym typeface="Gill Sans" charset="0"/>
        </a:defRPr>
      </a:lvl9pPr>
    </p:titleStyle>
    <p:bodyStyle>
      <a:lvl1pPr marL="588963" indent="-401638" algn="l" defTabSz="642938" rtl="0" eaLnBrk="0" fontAlgn="base" hangingPunct="0">
        <a:spcBef>
          <a:spcPct val="20000"/>
        </a:spcBef>
        <a:spcAft>
          <a:spcPct val="0"/>
        </a:spcAft>
        <a:buFont typeface="Gill Sans" charset="0"/>
        <a:buChar char="•"/>
        <a:defRPr sz="2800">
          <a:solidFill>
            <a:schemeClr val="tx1"/>
          </a:solidFill>
          <a:latin typeface="+mn-lt"/>
          <a:ea typeface="+mn-ea"/>
          <a:cs typeface="+mn-cs"/>
          <a:sym typeface="Gill Sans" charset="0"/>
        </a:defRPr>
      </a:lvl1pPr>
      <a:lvl2pPr marL="901700" indent="-401638" algn="l" defTabSz="642938" rtl="0" eaLnBrk="0" fontAlgn="base" hangingPunct="0">
        <a:spcBef>
          <a:spcPct val="20000"/>
        </a:spcBef>
        <a:spcAft>
          <a:spcPct val="0"/>
        </a:spcAft>
        <a:buFont typeface="Gill Sans" charset="0"/>
        <a:buChar char="•"/>
        <a:defRPr sz="2400">
          <a:solidFill>
            <a:schemeClr val="tx1"/>
          </a:solidFill>
          <a:latin typeface="+mn-lt"/>
          <a:sym typeface="Gill Sans" charset="0"/>
        </a:defRPr>
      </a:lvl2pPr>
      <a:lvl3pPr marL="1214438" indent="-401638" algn="l" defTabSz="642938" rtl="0" eaLnBrk="0" fontAlgn="base" hangingPunct="0">
        <a:spcBef>
          <a:spcPct val="20000"/>
        </a:spcBef>
        <a:spcAft>
          <a:spcPct val="0"/>
        </a:spcAft>
        <a:buFont typeface="Gill Sans" charset="0"/>
        <a:buChar char="•"/>
        <a:defRPr sz="2000">
          <a:solidFill>
            <a:schemeClr val="tx1"/>
          </a:solidFill>
          <a:latin typeface="+mn-lt"/>
          <a:sym typeface="Gill Sans" charset="0"/>
        </a:defRPr>
      </a:lvl3pPr>
      <a:lvl4pPr marL="1527175" indent="-401638" algn="l" defTabSz="642938" rtl="0" eaLnBrk="0" fontAlgn="base" hangingPunct="0">
        <a:spcBef>
          <a:spcPct val="20000"/>
        </a:spcBef>
        <a:spcAft>
          <a:spcPct val="0"/>
        </a:spcAft>
        <a:buFont typeface="Gill Sans" charset="0"/>
        <a:buChar char="•"/>
        <a:defRPr sz="2000">
          <a:solidFill>
            <a:schemeClr val="tx1"/>
          </a:solidFill>
          <a:latin typeface="+mn-lt"/>
          <a:sym typeface="Gill Sans" charset="0"/>
        </a:defRPr>
      </a:lvl4pPr>
      <a:lvl5pPr marL="1839913" indent="-401638" algn="l" defTabSz="642938" rtl="0" eaLnBrk="0" fontAlgn="base" hangingPunct="0">
        <a:spcBef>
          <a:spcPct val="20000"/>
        </a:spcBef>
        <a:spcAft>
          <a:spcPct val="0"/>
        </a:spcAft>
        <a:buFont typeface="Gill Sans" charset="0"/>
        <a:buChar char="•"/>
        <a:defRPr sz="2000">
          <a:solidFill>
            <a:schemeClr val="tx1"/>
          </a:solidFill>
          <a:latin typeface="+mn-lt"/>
          <a:sym typeface="Gill Sans" charset="0"/>
        </a:defRPr>
      </a:lvl5pPr>
      <a:lvl6pPr marL="2297113" indent="-401638" algn="l" defTabSz="642938" rtl="0" fontAlgn="base">
        <a:spcBef>
          <a:spcPct val="20000"/>
        </a:spcBef>
        <a:spcAft>
          <a:spcPct val="0"/>
        </a:spcAft>
        <a:buFont typeface="Gill Sans" charset="0"/>
        <a:buChar char="•"/>
        <a:defRPr sz="2000">
          <a:solidFill>
            <a:schemeClr val="tx1"/>
          </a:solidFill>
          <a:latin typeface="+mn-lt"/>
          <a:sym typeface="Gill Sans" charset="0"/>
        </a:defRPr>
      </a:lvl6pPr>
      <a:lvl7pPr marL="2754313" indent="-401638" algn="l" defTabSz="642938" rtl="0" fontAlgn="base">
        <a:spcBef>
          <a:spcPct val="20000"/>
        </a:spcBef>
        <a:spcAft>
          <a:spcPct val="0"/>
        </a:spcAft>
        <a:buFont typeface="Gill Sans" charset="0"/>
        <a:buChar char="•"/>
        <a:defRPr sz="2000">
          <a:solidFill>
            <a:schemeClr val="tx1"/>
          </a:solidFill>
          <a:latin typeface="+mn-lt"/>
          <a:sym typeface="Gill Sans" charset="0"/>
        </a:defRPr>
      </a:lvl7pPr>
      <a:lvl8pPr marL="3211513" indent="-401638" algn="l" defTabSz="642938" rtl="0" fontAlgn="base">
        <a:spcBef>
          <a:spcPct val="20000"/>
        </a:spcBef>
        <a:spcAft>
          <a:spcPct val="0"/>
        </a:spcAft>
        <a:buFont typeface="Gill Sans" charset="0"/>
        <a:buChar char="•"/>
        <a:defRPr sz="2000">
          <a:solidFill>
            <a:schemeClr val="tx1"/>
          </a:solidFill>
          <a:latin typeface="+mn-lt"/>
          <a:sym typeface="Gill Sans" charset="0"/>
        </a:defRPr>
      </a:lvl8pPr>
      <a:lvl9pPr marL="3668713" indent="-401638" algn="l" defTabSz="642938" rtl="0" fontAlgn="base">
        <a:spcBef>
          <a:spcPct val="20000"/>
        </a:spcBef>
        <a:spcAft>
          <a:spcPct val="0"/>
        </a:spcAft>
        <a:buFont typeface="Gill Sans" charset="0"/>
        <a:buChar char="•"/>
        <a:defRPr sz="20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notesSlide" Target="../notesSlides/notesSlide8.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jp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jpeg"/><Relationship Id="rId3" Type="http://schemas.openxmlformats.org/officeDocument/2006/relationships/image" Target="../media/image43.wmf"/><Relationship Id="rId7" Type="http://schemas.openxmlformats.org/officeDocument/2006/relationships/image" Target="../media/image47.png"/><Relationship Id="rId12" Type="http://schemas.openxmlformats.org/officeDocument/2006/relationships/image" Target="../media/image52.jpeg"/><Relationship Id="rId17" Type="http://schemas.openxmlformats.org/officeDocument/2006/relationships/image" Target="../media/image57.png"/><Relationship Id="rId2" Type="http://schemas.openxmlformats.org/officeDocument/2006/relationships/image" Target="../media/image42.jpeg"/><Relationship Id="rId16" Type="http://schemas.openxmlformats.org/officeDocument/2006/relationships/image" Target="../media/image56.png"/><Relationship Id="rId20"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wmf"/><Relationship Id="rId15" Type="http://schemas.openxmlformats.org/officeDocument/2006/relationships/image" Target="../media/image55.png"/><Relationship Id="rId10" Type="http://schemas.openxmlformats.org/officeDocument/2006/relationships/image" Target="../media/image50.jpeg"/><Relationship Id="rId19" Type="http://schemas.openxmlformats.org/officeDocument/2006/relationships/image" Target="../media/image59.jpeg"/><Relationship Id="rId4" Type="http://schemas.openxmlformats.org/officeDocument/2006/relationships/image" Target="../media/image44.wmf"/><Relationship Id="rId9" Type="http://schemas.openxmlformats.org/officeDocument/2006/relationships/image" Target="../media/image49.png"/><Relationship Id="rId1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hyperlink" Target="http://www.ang.af.mil/Home/ANG-Priorities-Books/" TargetMode="External"/><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XSYgb0XQd_8?feature=oembed"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p:cNvSpPr>
            <a:spLocks noGrp="1"/>
          </p:cNvSpPr>
          <p:nvPr>
            <p:ph type="subTitle" idx="1"/>
          </p:nvPr>
        </p:nvSpPr>
        <p:spPr>
          <a:xfrm>
            <a:off x="3429000" y="4038600"/>
            <a:ext cx="5657850" cy="1047750"/>
          </a:xfrm>
        </p:spPr>
        <p:txBody>
          <a:bodyPr/>
          <a:lstStyle/>
          <a:p>
            <a:pPr algn="l"/>
            <a:r>
              <a:rPr lang="en-US" dirty="0" smtClean="0"/>
              <a:t>Col Daniel J. Begin</a:t>
            </a:r>
          </a:p>
          <a:p>
            <a:pPr algn="l"/>
            <a:r>
              <a:rPr lang="en-US" dirty="0" smtClean="0"/>
              <a:t>Deputy Director, NGB/A5/8</a:t>
            </a:r>
          </a:p>
          <a:p>
            <a:pPr algn="l"/>
            <a:r>
              <a:rPr lang="en-US" dirty="0" smtClean="0"/>
              <a:t>10 Dec 2019</a:t>
            </a:r>
            <a:endParaRPr lang="en-US" dirty="0"/>
          </a:p>
        </p:txBody>
      </p:sp>
      <p:sp>
        <p:nvSpPr>
          <p:cNvPr id="8" name="Title 3"/>
          <p:cNvSpPr>
            <a:spLocks noGrp="1"/>
          </p:cNvSpPr>
          <p:nvPr>
            <p:ph type="ctrTitle"/>
          </p:nvPr>
        </p:nvSpPr>
        <p:spPr>
          <a:xfrm>
            <a:off x="3124200" y="1981200"/>
            <a:ext cx="5143500" cy="1600200"/>
          </a:xfrm>
        </p:spPr>
        <p:txBody>
          <a:bodyPr/>
          <a:lstStyle/>
          <a:p>
            <a:pPr algn="ctr"/>
            <a:r>
              <a:rPr lang="en-US" dirty="0" smtClean="0"/>
              <a:t>NGAUS Industry Day</a:t>
            </a:r>
            <a:br>
              <a:rPr lang="en-US" dirty="0" smtClean="0"/>
            </a:br>
            <a:r>
              <a:rPr lang="en-US" smtClean="0"/>
              <a:t>NGB/A5 Brief</a:t>
            </a:r>
            <a:endParaRPr lang="en-US" dirty="0"/>
          </a:p>
        </p:txBody>
      </p:sp>
    </p:spTree>
    <p:extLst>
      <p:ext uri="{BB962C8B-B14F-4D97-AF65-F5344CB8AC3E}">
        <p14:creationId xmlns:p14="http://schemas.microsoft.com/office/powerpoint/2010/main" val="353352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1066800" y="228600"/>
            <a:ext cx="7162800" cy="506413"/>
          </a:xfrm>
        </p:spPr>
        <p:txBody>
          <a:bodyPr lIns="92075" tIns="46038" rIns="92075" bIns="46038"/>
          <a:lstStyle/>
          <a:p>
            <a:pPr eaLnBrk="1" hangingPunct="1"/>
            <a:r>
              <a:rPr lang="en-US" sz="2800" dirty="0" smtClean="0"/>
              <a:t>ANG Modernization Challenges</a:t>
            </a:r>
          </a:p>
        </p:txBody>
      </p:sp>
      <p:sp>
        <p:nvSpPr>
          <p:cNvPr id="6" name="Content Placeholder 5"/>
          <p:cNvSpPr>
            <a:spLocks noGrp="1"/>
          </p:cNvSpPr>
          <p:nvPr>
            <p:ph idx="1"/>
          </p:nvPr>
        </p:nvSpPr>
        <p:spPr>
          <a:xfrm>
            <a:off x="533400" y="1143000"/>
            <a:ext cx="8610600" cy="5410200"/>
          </a:xfrm>
        </p:spPr>
        <p:txBody>
          <a:bodyPr/>
          <a:lstStyle/>
          <a:p>
            <a:pPr marL="350838" indent="-350838" eaLnBrk="1" hangingPunct="1">
              <a:lnSpc>
                <a:spcPct val="90000"/>
              </a:lnSpc>
              <a:spcBef>
                <a:spcPts val="0"/>
              </a:spcBef>
              <a:spcAft>
                <a:spcPts val="600"/>
              </a:spcAft>
              <a:buFont typeface="Wingdings" pitchFamily="2" charset="2"/>
              <a:buChar char="§"/>
            </a:pPr>
            <a:r>
              <a:rPr lang="en-US" sz="2000" dirty="0" smtClean="0">
                <a:solidFill>
                  <a:srgbClr val="000000"/>
                </a:solidFill>
              </a:rPr>
              <a:t>USAF Recapitalization Pressures</a:t>
            </a:r>
          </a:p>
          <a:p>
            <a:pPr marL="350838" indent="-350838" eaLnBrk="1" hangingPunct="1">
              <a:lnSpc>
                <a:spcPct val="90000"/>
              </a:lnSpc>
              <a:spcBef>
                <a:spcPts val="0"/>
              </a:spcBef>
              <a:spcAft>
                <a:spcPts val="600"/>
              </a:spcAft>
              <a:buFont typeface="Wingdings" pitchFamily="2" charset="2"/>
              <a:buChar char="§"/>
            </a:pPr>
            <a:r>
              <a:rPr lang="en-US" sz="2000" dirty="0" smtClean="0">
                <a:solidFill>
                  <a:srgbClr val="000000"/>
                </a:solidFill>
              </a:rPr>
              <a:t>Budget Control Act / </a:t>
            </a:r>
            <a:r>
              <a:rPr lang="en-US" sz="2000" dirty="0" smtClean="0">
                <a:solidFill>
                  <a:srgbClr val="000000"/>
                </a:solidFill>
              </a:rPr>
              <a:t>Sequestration / Fiscal Constraints</a:t>
            </a:r>
            <a:endParaRPr lang="en-US" sz="2000" dirty="0" smtClean="0">
              <a:solidFill>
                <a:srgbClr val="000000"/>
              </a:solidFill>
            </a:endParaRPr>
          </a:p>
          <a:p>
            <a:pPr marL="350838" indent="-350838" eaLnBrk="1" hangingPunct="1">
              <a:lnSpc>
                <a:spcPct val="90000"/>
              </a:lnSpc>
              <a:spcBef>
                <a:spcPts val="0"/>
              </a:spcBef>
              <a:spcAft>
                <a:spcPts val="600"/>
              </a:spcAft>
              <a:buFont typeface="Wingdings" pitchFamily="2" charset="2"/>
              <a:buChar char="§"/>
            </a:pPr>
            <a:r>
              <a:rPr lang="en-US" sz="2000" dirty="0">
                <a:solidFill>
                  <a:srgbClr val="000000"/>
                </a:solidFill>
              </a:rPr>
              <a:t>Increased Transfer of Legacy Aircraft to the </a:t>
            </a:r>
            <a:r>
              <a:rPr lang="en-US" sz="2000" dirty="0" smtClean="0">
                <a:solidFill>
                  <a:srgbClr val="000000"/>
                </a:solidFill>
              </a:rPr>
              <a:t>ARC</a:t>
            </a:r>
          </a:p>
          <a:p>
            <a:pPr marL="350838" indent="-350838" eaLnBrk="1" hangingPunct="1">
              <a:lnSpc>
                <a:spcPct val="90000"/>
              </a:lnSpc>
              <a:spcBef>
                <a:spcPts val="0"/>
              </a:spcBef>
              <a:spcAft>
                <a:spcPts val="600"/>
              </a:spcAft>
              <a:buFont typeface="Wingdings" pitchFamily="2" charset="2"/>
              <a:buChar char="§"/>
            </a:pPr>
            <a:r>
              <a:rPr lang="en-US" sz="2000" dirty="0">
                <a:solidFill>
                  <a:srgbClr val="000000"/>
                </a:solidFill>
              </a:rPr>
              <a:t>Increasing Age of Legacy </a:t>
            </a:r>
            <a:r>
              <a:rPr lang="en-US" sz="2000" dirty="0" smtClean="0">
                <a:solidFill>
                  <a:srgbClr val="000000"/>
                </a:solidFill>
              </a:rPr>
              <a:t>Aircraft / DMS</a:t>
            </a:r>
            <a:endParaRPr lang="en-US" sz="2000" dirty="0">
              <a:solidFill>
                <a:srgbClr val="000000"/>
              </a:solidFill>
            </a:endParaRPr>
          </a:p>
          <a:p>
            <a:pPr marL="350838" indent="-350838" eaLnBrk="1" hangingPunct="1">
              <a:lnSpc>
                <a:spcPct val="90000"/>
              </a:lnSpc>
              <a:spcBef>
                <a:spcPts val="0"/>
              </a:spcBef>
              <a:spcAft>
                <a:spcPts val="600"/>
              </a:spcAft>
              <a:buFont typeface="Wingdings" pitchFamily="2" charset="2"/>
              <a:buChar char="§"/>
            </a:pPr>
            <a:r>
              <a:rPr lang="en-US" sz="2000" dirty="0">
                <a:solidFill>
                  <a:srgbClr val="000000"/>
                </a:solidFill>
              </a:rPr>
              <a:t>Sustainment Pressures</a:t>
            </a:r>
          </a:p>
          <a:p>
            <a:pPr marL="350838" indent="-350838" eaLnBrk="1" hangingPunct="1">
              <a:lnSpc>
                <a:spcPct val="90000"/>
              </a:lnSpc>
              <a:spcBef>
                <a:spcPts val="0"/>
              </a:spcBef>
              <a:spcAft>
                <a:spcPts val="600"/>
              </a:spcAft>
              <a:buFont typeface="Wingdings" pitchFamily="2" charset="2"/>
              <a:buChar char="§"/>
            </a:pPr>
            <a:r>
              <a:rPr lang="en-US" sz="2000" dirty="0" smtClean="0">
                <a:solidFill>
                  <a:srgbClr val="000000"/>
                </a:solidFill>
              </a:rPr>
              <a:t>Ongoing Contingency Operations</a:t>
            </a:r>
          </a:p>
          <a:p>
            <a:pPr marL="350838" indent="-350838" eaLnBrk="1" hangingPunct="1">
              <a:lnSpc>
                <a:spcPct val="90000"/>
              </a:lnSpc>
              <a:spcBef>
                <a:spcPts val="0"/>
              </a:spcBef>
              <a:spcAft>
                <a:spcPts val="600"/>
              </a:spcAft>
              <a:buFont typeface="Wingdings" pitchFamily="2" charset="2"/>
              <a:buChar char="§"/>
            </a:pPr>
            <a:r>
              <a:rPr lang="en-US" sz="2000" dirty="0" smtClean="0">
                <a:solidFill>
                  <a:srgbClr val="000000"/>
                </a:solidFill>
              </a:rPr>
              <a:t>Fleet Management Issues</a:t>
            </a:r>
            <a:endParaRPr lang="en-US" sz="1600" dirty="0" smtClean="0">
              <a:solidFill>
                <a:srgbClr val="000000"/>
              </a:solidFill>
            </a:endParaRPr>
          </a:p>
          <a:p>
            <a:pPr marL="350838" indent="-350838" eaLnBrk="1" hangingPunct="1">
              <a:lnSpc>
                <a:spcPct val="90000"/>
              </a:lnSpc>
              <a:spcBef>
                <a:spcPts val="0"/>
              </a:spcBef>
              <a:spcAft>
                <a:spcPts val="600"/>
              </a:spcAft>
              <a:buFont typeface="Wingdings" pitchFamily="2" charset="2"/>
              <a:buChar char="§"/>
            </a:pPr>
            <a:r>
              <a:rPr lang="en-US" sz="2000" dirty="0" smtClean="0">
                <a:solidFill>
                  <a:srgbClr val="000000"/>
                </a:solidFill>
              </a:rPr>
              <a:t>Expanding ANG roles into all USAF Core Functions</a:t>
            </a:r>
            <a:endParaRPr lang="en-US" sz="1600" dirty="0" smtClean="0">
              <a:solidFill>
                <a:srgbClr val="000000"/>
              </a:solidFill>
            </a:endParaRPr>
          </a:p>
        </p:txBody>
      </p:sp>
    </p:spTree>
    <p:extLst>
      <p:ext uri="{BB962C8B-B14F-4D97-AF65-F5344CB8AC3E}">
        <p14:creationId xmlns:p14="http://schemas.microsoft.com/office/powerpoint/2010/main" val="246135089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0020" y="152400"/>
            <a:ext cx="1520952" cy="603503"/>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8191500" y="76200"/>
            <a:ext cx="728471" cy="685799"/>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211979" y="94622"/>
            <a:ext cx="4854575" cy="567055"/>
          </a:xfrm>
          <a:prstGeom prst="rect">
            <a:avLst/>
          </a:prstGeom>
        </p:spPr>
        <p:txBody>
          <a:bodyPr vert="horz" wrap="square" lIns="0" tIns="0" rIns="0" bIns="0" rtlCol="0">
            <a:spAutoFit/>
          </a:bodyPr>
          <a:lstStyle/>
          <a:p>
            <a:pPr marL="12700">
              <a:lnSpc>
                <a:spcPct val="100000"/>
              </a:lnSpc>
            </a:pPr>
            <a:r>
              <a:rPr lang="en-US" sz="2800" spc="-5" dirty="0" smtClean="0"/>
              <a:t>NGB/A5</a:t>
            </a:r>
            <a:r>
              <a:rPr lang="en-US" spc="-5" dirty="0" smtClean="0"/>
              <a:t> </a:t>
            </a:r>
            <a:endParaRPr spc="-5" dirty="0"/>
          </a:p>
        </p:txBody>
      </p:sp>
      <p:sp>
        <p:nvSpPr>
          <p:cNvPr id="5" name="object 5"/>
          <p:cNvSpPr/>
          <p:nvPr/>
        </p:nvSpPr>
        <p:spPr>
          <a:xfrm>
            <a:off x="4453127" y="1958340"/>
            <a:ext cx="512063" cy="53644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264408" y="1958340"/>
            <a:ext cx="1220723" cy="20421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531864" y="3675888"/>
            <a:ext cx="380999" cy="1284731"/>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6531864" y="3675888"/>
            <a:ext cx="356615" cy="509015"/>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3648455" y="3607308"/>
            <a:ext cx="348995" cy="1371599"/>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3648455" y="3607308"/>
            <a:ext cx="348995" cy="588263"/>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667511" y="3675888"/>
            <a:ext cx="466343" cy="1918715"/>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667511" y="3675888"/>
            <a:ext cx="466343" cy="1213103"/>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667511" y="3675888"/>
            <a:ext cx="469391" cy="507491"/>
          </a:xfrm>
          <a:prstGeom prst="rect">
            <a:avLst/>
          </a:prstGeom>
          <a:blipFill>
            <a:blip r:embed="rId13" cstate="print"/>
            <a:stretch>
              <a:fillRect/>
            </a:stretch>
          </a:blipFill>
        </p:spPr>
        <p:txBody>
          <a:bodyPr wrap="square" lIns="0" tIns="0" rIns="0" bIns="0" rtlCol="0"/>
          <a:lstStyle/>
          <a:p>
            <a:endParaRPr/>
          </a:p>
        </p:txBody>
      </p:sp>
      <p:sp>
        <p:nvSpPr>
          <p:cNvPr id="14" name="object 14"/>
          <p:cNvSpPr/>
          <p:nvPr/>
        </p:nvSpPr>
        <p:spPr>
          <a:xfrm>
            <a:off x="1487424" y="1958340"/>
            <a:ext cx="5873495" cy="1086611"/>
          </a:xfrm>
          <a:prstGeom prst="rect">
            <a:avLst/>
          </a:prstGeom>
          <a:blipFill>
            <a:blip r:embed="rId14" cstate="print"/>
            <a:stretch>
              <a:fillRect/>
            </a:stretch>
          </a:blipFill>
        </p:spPr>
        <p:txBody>
          <a:bodyPr wrap="square" lIns="0" tIns="0" rIns="0" bIns="0" rtlCol="0"/>
          <a:lstStyle/>
          <a:p>
            <a:endParaRPr/>
          </a:p>
        </p:txBody>
      </p:sp>
      <p:sp>
        <p:nvSpPr>
          <p:cNvPr id="15" name="object 15"/>
          <p:cNvSpPr/>
          <p:nvPr/>
        </p:nvSpPr>
        <p:spPr>
          <a:xfrm>
            <a:off x="3360420" y="1191767"/>
            <a:ext cx="2250947" cy="842771"/>
          </a:xfrm>
          <a:prstGeom prst="rect">
            <a:avLst/>
          </a:prstGeom>
          <a:blipFill>
            <a:blip r:embed="rId15" cstate="print"/>
            <a:stretch>
              <a:fillRect/>
            </a:stretch>
          </a:blipFill>
        </p:spPr>
        <p:txBody>
          <a:bodyPr wrap="square" lIns="0" tIns="0" rIns="0" bIns="0" rtlCol="0"/>
          <a:lstStyle/>
          <a:p>
            <a:endParaRPr/>
          </a:p>
        </p:txBody>
      </p:sp>
      <p:sp>
        <p:nvSpPr>
          <p:cNvPr id="16" name="object 16"/>
          <p:cNvSpPr txBox="1"/>
          <p:nvPr/>
        </p:nvSpPr>
        <p:spPr>
          <a:xfrm>
            <a:off x="3486050" y="1231083"/>
            <a:ext cx="1965960" cy="662305"/>
          </a:xfrm>
          <a:prstGeom prst="rect">
            <a:avLst/>
          </a:prstGeom>
        </p:spPr>
        <p:txBody>
          <a:bodyPr vert="horz" wrap="square" lIns="0" tIns="0" rIns="0" bIns="0" rtlCol="0">
            <a:spAutoFit/>
          </a:bodyPr>
          <a:lstStyle/>
          <a:p>
            <a:pPr marL="12700" marR="5080" indent="447675" algn="l">
              <a:lnSpc>
                <a:spcPct val="129200"/>
              </a:lnSpc>
            </a:pPr>
            <a:r>
              <a:rPr sz="1200" b="1" spc="-5" dirty="0">
                <a:solidFill>
                  <a:srgbClr val="FFFFFF"/>
                </a:solidFill>
                <a:latin typeface="Arial"/>
                <a:cs typeface="Arial"/>
              </a:rPr>
              <a:t>Col Dan Begin  Deputy </a:t>
            </a:r>
            <a:r>
              <a:rPr sz="1200" b="1" spc="-10" dirty="0">
                <a:solidFill>
                  <a:srgbClr val="FFFFFF"/>
                </a:solidFill>
                <a:latin typeface="Arial"/>
                <a:cs typeface="Arial"/>
              </a:rPr>
              <a:t>Director, </a:t>
            </a:r>
            <a:r>
              <a:rPr sz="1200" b="1" spc="-5" dirty="0">
                <a:solidFill>
                  <a:srgbClr val="FFFFFF"/>
                </a:solidFill>
                <a:latin typeface="Arial"/>
                <a:cs typeface="Arial"/>
              </a:rPr>
              <a:t>Plans</a:t>
            </a:r>
            <a:r>
              <a:rPr sz="1200" b="1" spc="-60" dirty="0">
                <a:solidFill>
                  <a:srgbClr val="FFFFFF"/>
                </a:solidFill>
                <a:latin typeface="Arial"/>
                <a:cs typeface="Arial"/>
              </a:rPr>
              <a:t> </a:t>
            </a:r>
            <a:r>
              <a:rPr sz="1200" b="1" spc="-5" dirty="0">
                <a:solidFill>
                  <a:srgbClr val="FFFFFF"/>
                </a:solidFill>
                <a:latin typeface="Arial"/>
                <a:cs typeface="Arial"/>
              </a:rPr>
              <a:t>and</a:t>
            </a:r>
            <a:endParaRPr sz="1200" dirty="0">
              <a:latin typeface="Arial"/>
              <a:cs typeface="Arial"/>
            </a:endParaRPr>
          </a:p>
          <a:p>
            <a:pPr marL="472440">
              <a:lnSpc>
                <a:spcPts val="1380"/>
              </a:lnSpc>
            </a:pPr>
            <a:r>
              <a:rPr sz="1200" b="1" spc="-5" dirty="0">
                <a:solidFill>
                  <a:srgbClr val="FFFFFF"/>
                </a:solidFill>
                <a:latin typeface="Arial"/>
                <a:cs typeface="Arial"/>
              </a:rPr>
              <a:t>Requirements</a:t>
            </a:r>
            <a:endParaRPr sz="1200" dirty="0">
              <a:latin typeface="Arial"/>
              <a:cs typeface="Arial"/>
            </a:endParaRPr>
          </a:p>
        </p:txBody>
      </p:sp>
      <p:sp>
        <p:nvSpPr>
          <p:cNvPr id="17" name="object 17"/>
          <p:cNvSpPr/>
          <p:nvPr/>
        </p:nvSpPr>
        <p:spPr>
          <a:xfrm>
            <a:off x="435863" y="3019044"/>
            <a:ext cx="2136647" cy="743711"/>
          </a:xfrm>
          <a:prstGeom prst="rect">
            <a:avLst/>
          </a:prstGeom>
          <a:blipFill>
            <a:blip r:embed="rId16" cstate="print"/>
            <a:stretch>
              <a:fillRect/>
            </a:stretch>
          </a:blipFill>
        </p:spPr>
        <p:txBody>
          <a:bodyPr wrap="square" lIns="0" tIns="0" rIns="0" bIns="0" rtlCol="0"/>
          <a:lstStyle/>
          <a:p>
            <a:endParaRPr/>
          </a:p>
        </p:txBody>
      </p:sp>
      <p:sp>
        <p:nvSpPr>
          <p:cNvPr id="18" name="object 18"/>
          <p:cNvSpPr txBox="1"/>
          <p:nvPr/>
        </p:nvSpPr>
        <p:spPr>
          <a:xfrm>
            <a:off x="635281" y="3094785"/>
            <a:ext cx="1738630" cy="597599"/>
          </a:xfrm>
          <a:prstGeom prst="rect">
            <a:avLst/>
          </a:prstGeom>
        </p:spPr>
        <p:txBody>
          <a:bodyPr vert="horz" wrap="square" lIns="0" tIns="0" rIns="0" bIns="0" rtlCol="0">
            <a:spAutoFit/>
          </a:bodyPr>
          <a:lstStyle/>
          <a:p>
            <a:pPr marL="32384" indent="-20320">
              <a:lnSpc>
                <a:spcPct val="100000"/>
              </a:lnSpc>
            </a:pPr>
            <a:r>
              <a:rPr sz="1050" b="1" spc="5" dirty="0">
                <a:solidFill>
                  <a:srgbClr val="FFFFFF"/>
                </a:solidFill>
                <a:latin typeface="Arial"/>
                <a:cs typeface="Arial"/>
              </a:rPr>
              <a:t>Col </a:t>
            </a:r>
            <a:r>
              <a:rPr sz="1050" b="1" dirty="0">
                <a:solidFill>
                  <a:srgbClr val="FFFFFF"/>
                </a:solidFill>
                <a:latin typeface="Arial"/>
                <a:cs typeface="Arial"/>
              </a:rPr>
              <a:t>Scott </a:t>
            </a:r>
            <a:r>
              <a:rPr sz="1050" b="1" spc="-5" dirty="0" err="1" smtClean="0">
                <a:solidFill>
                  <a:srgbClr val="FFFFFF"/>
                </a:solidFill>
                <a:latin typeface="Arial"/>
                <a:cs typeface="Arial"/>
              </a:rPr>
              <a:t>Gillion</a:t>
            </a:r>
            <a:r>
              <a:rPr lang="en-US" sz="1050" b="1" spc="-5" dirty="0" smtClean="0">
                <a:solidFill>
                  <a:srgbClr val="FFFFFF"/>
                </a:solidFill>
                <a:latin typeface="Arial"/>
                <a:cs typeface="Arial"/>
              </a:rPr>
              <a:t>,</a:t>
            </a:r>
            <a:r>
              <a:rPr sz="1050" b="1" spc="-100" dirty="0" smtClean="0">
                <a:solidFill>
                  <a:srgbClr val="FFFFFF"/>
                </a:solidFill>
                <a:latin typeface="Arial"/>
                <a:cs typeface="Arial"/>
              </a:rPr>
              <a:t> </a:t>
            </a:r>
            <a:r>
              <a:rPr sz="1050" b="1" spc="-5" dirty="0" smtClean="0">
                <a:solidFill>
                  <a:srgbClr val="FFFFFF"/>
                </a:solidFill>
                <a:latin typeface="Arial"/>
                <a:cs typeface="Arial"/>
              </a:rPr>
              <a:t>NGB/A5R</a:t>
            </a:r>
            <a:endParaRPr sz="1050" dirty="0">
              <a:latin typeface="Arial"/>
              <a:cs typeface="Arial"/>
            </a:endParaRPr>
          </a:p>
          <a:p>
            <a:pPr marL="608330" marR="26034" indent="-576580">
              <a:lnSpc>
                <a:spcPts val="1210"/>
              </a:lnSpc>
              <a:spcBef>
                <a:spcPts val="450"/>
              </a:spcBef>
            </a:pPr>
            <a:r>
              <a:rPr sz="1050" b="1" dirty="0">
                <a:solidFill>
                  <a:srgbClr val="FFFFFF"/>
                </a:solidFill>
                <a:latin typeface="Arial"/>
                <a:cs typeface="Arial"/>
              </a:rPr>
              <a:t>Operational</a:t>
            </a:r>
            <a:r>
              <a:rPr sz="1050" b="1" spc="-100" dirty="0">
                <a:solidFill>
                  <a:srgbClr val="FFFFFF"/>
                </a:solidFill>
                <a:latin typeface="Arial"/>
                <a:cs typeface="Arial"/>
              </a:rPr>
              <a:t> </a:t>
            </a:r>
            <a:r>
              <a:rPr sz="1050" b="1" dirty="0" smtClean="0">
                <a:solidFill>
                  <a:srgbClr val="FFFFFF"/>
                </a:solidFill>
                <a:latin typeface="Arial"/>
                <a:cs typeface="Arial"/>
              </a:rPr>
              <a:t>Requirements</a:t>
            </a:r>
            <a:endParaRPr lang="en-US" sz="1050" b="1" dirty="0" smtClean="0">
              <a:solidFill>
                <a:srgbClr val="FFFFFF"/>
              </a:solidFill>
              <a:latin typeface="Arial"/>
              <a:cs typeface="Arial"/>
            </a:endParaRPr>
          </a:p>
          <a:p>
            <a:pPr marL="608330" marR="26034" indent="-576580">
              <a:lnSpc>
                <a:spcPts val="1210"/>
              </a:lnSpc>
              <a:spcBef>
                <a:spcPts val="450"/>
              </a:spcBef>
            </a:pPr>
            <a:r>
              <a:rPr sz="1050" b="1" spc="-5" dirty="0" smtClean="0">
                <a:solidFill>
                  <a:srgbClr val="FFFFFF"/>
                </a:solidFill>
                <a:latin typeface="Arial"/>
                <a:cs typeface="Arial"/>
              </a:rPr>
              <a:t>Division</a:t>
            </a:r>
            <a:endParaRPr sz="1050" dirty="0">
              <a:latin typeface="Arial"/>
              <a:cs typeface="Arial"/>
            </a:endParaRPr>
          </a:p>
        </p:txBody>
      </p:sp>
      <p:sp>
        <p:nvSpPr>
          <p:cNvPr id="19" name="object 19"/>
          <p:cNvSpPr/>
          <p:nvPr/>
        </p:nvSpPr>
        <p:spPr>
          <a:xfrm>
            <a:off x="1088136" y="3848112"/>
            <a:ext cx="1645919" cy="720839"/>
          </a:xfrm>
          <a:prstGeom prst="rect">
            <a:avLst/>
          </a:prstGeom>
          <a:blipFill>
            <a:blip r:embed="rId17" cstate="print"/>
            <a:stretch>
              <a:fillRect/>
            </a:stretch>
          </a:blipFill>
          <a:ln>
            <a:noFill/>
          </a:ln>
        </p:spPr>
        <p:txBody>
          <a:bodyPr wrap="square" lIns="0" tIns="0" rIns="0" bIns="0" rtlCol="0"/>
          <a:lstStyle/>
          <a:p>
            <a:endParaRPr/>
          </a:p>
        </p:txBody>
      </p:sp>
      <p:sp>
        <p:nvSpPr>
          <p:cNvPr id="20" name="object 20"/>
          <p:cNvSpPr txBox="1"/>
          <p:nvPr/>
        </p:nvSpPr>
        <p:spPr>
          <a:xfrm>
            <a:off x="1192225" y="3873713"/>
            <a:ext cx="1458874" cy="630173"/>
          </a:xfrm>
          <a:prstGeom prst="rect">
            <a:avLst/>
          </a:prstGeom>
        </p:spPr>
        <p:txBody>
          <a:bodyPr vert="horz" wrap="square" lIns="0" tIns="0" rIns="0" bIns="0" rtlCol="0">
            <a:spAutoFit/>
          </a:bodyPr>
          <a:lstStyle/>
          <a:p>
            <a:pPr marL="12700" marR="5080" algn="ctr">
              <a:lnSpc>
                <a:spcPct val="129500"/>
              </a:lnSpc>
            </a:pPr>
            <a:r>
              <a:rPr lang="en-US" sz="1050" b="1" dirty="0" smtClean="0">
                <a:solidFill>
                  <a:srgbClr val="FFFFFF"/>
                </a:solidFill>
                <a:latin typeface="Arial"/>
                <a:cs typeface="Arial"/>
              </a:rPr>
              <a:t>Maj JT Thomas (Acting) </a:t>
            </a:r>
            <a:r>
              <a:rPr sz="1050" b="1" dirty="0" smtClean="0">
                <a:solidFill>
                  <a:srgbClr val="FFFFFF"/>
                </a:solidFill>
                <a:latin typeface="Arial"/>
                <a:cs typeface="Arial"/>
              </a:rPr>
              <a:t>NGB/A5RM</a:t>
            </a:r>
            <a:r>
              <a:rPr sz="1050" b="1" spc="-110" dirty="0" smtClean="0">
                <a:solidFill>
                  <a:srgbClr val="FFFFFF"/>
                </a:solidFill>
                <a:latin typeface="Arial"/>
                <a:cs typeface="Arial"/>
              </a:rPr>
              <a:t> </a:t>
            </a:r>
            <a:r>
              <a:rPr sz="1050" b="1" spc="-5" dirty="0" smtClean="0">
                <a:solidFill>
                  <a:srgbClr val="FFFFFF"/>
                </a:solidFill>
                <a:latin typeface="Arial"/>
                <a:cs typeface="Arial"/>
              </a:rPr>
              <a:t>MAF</a:t>
            </a:r>
            <a:r>
              <a:rPr lang="en-US" sz="1050" dirty="0">
                <a:latin typeface="Arial"/>
                <a:cs typeface="Arial"/>
              </a:rPr>
              <a:t> </a:t>
            </a:r>
            <a:r>
              <a:rPr sz="1050" b="1" dirty="0" smtClean="0">
                <a:solidFill>
                  <a:srgbClr val="FFFFFF"/>
                </a:solidFill>
                <a:latin typeface="Arial"/>
                <a:cs typeface="Arial"/>
              </a:rPr>
              <a:t>Branch</a:t>
            </a:r>
            <a:endParaRPr sz="1050" dirty="0">
              <a:latin typeface="Arial"/>
              <a:cs typeface="Arial"/>
            </a:endParaRPr>
          </a:p>
        </p:txBody>
      </p:sp>
      <p:sp>
        <p:nvSpPr>
          <p:cNvPr id="21" name="object 21"/>
          <p:cNvSpPr/>
          <p:nvPr/>
        </p:nvSpPr>
        <p:spPr>
          <a:xfrm>
            <a:off x="1016508" y="4575047"/>
            <a:ext cx="1790699" cy="640079"/>
          </a:xfrm>
          <a:prstGeom prst="rect">
            <a:avLst/>
          </a:prstGeom>
          <a:blipFill>
            <a:blip r:embed="rId18" cstate="print"/>
            <a:stretch>
              <a:fillRect/>
            </a:stretch>
          </a:blipFill>
        </p:spPr>
        <p:txBody>
          <a:bodyPr wrap="square" lIns="0" tIns="0" rIns="0" bIns="0" rtlCol="0"/>
          <a:lstStyle/>
          <a:p>
            <a:endParaRPr/>
          </a:p>
        </p:txBody>
      </p:sp>
      <p:sp>
        <p:nvSpPr>
          <p:cNvPr id="22" name="object 22"/>
          <p:cNvSpPr txBox="1"/>
          <p:nvPr/>
        </p:nvSpPr>
        <p:spPr>
          <a:xfrm>
            <a:off x="1124909" y="4721233"/>
            <a:ext cx="1569085" cy="318135"/>
          </a:xfrm>
          <a:prstGeom prst="rect">
            <a:avLst/>
          </a:prstGeom>
        </p:spPr>
        <p:txBody>
          <a:bodyPr vert="horz" wrap="square" lIns="0" tIns="0" rIns="0" bIns="0" rtlCol="0">
            <a:spAutoFit/>
          </a:bodyPr>
          <a:lstStyle/>
          <a:p>
            <a:pPr marL="12700" marR="5080" indent="28575">
              <a:lnSpc>
                <a:spcPts val="1210"/>
              </a:lnSpc>
            </a:pPr>
            <a:r>
              <a:rPr sz="1050" b="1" dirty="0">
                <a:solidFill>
                  <a:srgbClr val="FFFFFF"/>
                </a:solidFill>
                <a:latin typeface="Arial"/>
                <a:cs typeface="Arial"/>
              </a:rPr>
              <a:t>Lt </a:t>
            </a:r>
            <a:r>
              <a:rPr sz="1050" b="1" spc="5" dirty="0">
                <a:solidFill>
                  <a:srgbClr val="FFFFFF"/>
                </a:solidFill>
                <a:latin typeface="Arial"/>
                <a:cs typeface="Arial"/>
              </a:rPr>
              <a:t>Col </a:t>
            </a:r>
            <a:r>
              <a:rPr sz="1050" b="1" dirty="0">
                <a:solidFill>
                  <a:srgbClr val="FFFFFF"/>
                </a:solidFill>
                <a:latin typeface="Arial"/>
                <a:cs typeface="Arial"/>
              </a:rPr>
              <a:t>Jason Halvorsen  </a:t>
            </a:r>
            <a:r>
              <a:rPr sz="1050" b="1" spc="-5" dirty="0">
                <a:solidFill>
                  <a:srgbClr val="FFFFFF"/>
                </a:solidFill>
                <a:latin typeface="Arial"/>
                <a:cs typeface="Arial"/>
              </a:rPr>
              <a:t>NGB/A5RC, </a:t>
            </a:r>
            <a:r>
              <a:rPr sz="1050" b="1" spc="-10" dirty="0">
                <a:solidFill>
                  <a:srgbClr val="FFFFFF"/>
                </a:solidFill>
                <a:latin typeface="Arial"/>
                <a:cs typeface="Arial"/>
              </a:rPr>
              <a:t>CAF</a:t>
            </a:r>
            <a:r>
              <a:rPr sz="1050" b="1" spc="-40" dirty="0">
                <a:solidFill>
                  <a:srgbClr val="FFFFFF"/>
                </a:solidFill>
                <a:latin typeface="Arial"/>
                <a:cs typeface="Arial"/>
              </a:rPr>
              <a:t> </a:t>
            </a:r>
            <a:r>
              <a:rPr sz="1050" b="1" dirty="0">
                <a:solidFill>
                  <a:srgbClr val="FFFFFF"/>
                </a:solidFill>
                <a:latin typeface="Arial"/>
                <a:cs typeface="Arial"/>
              </a:rPr>
              <a:t>Branch</a:t>
            </a:r>
            <a:endParaRPr sz="1050">
              <a:latin typeface="Arial"/>
              <a:cs typeface="Arial"/>
            </a:endParaRPr>
          </a:p>
        </p:txBody>
      </p:sp>
      <p:sp>
        <p:nvSpPr>
          <p:cNvPr id="23" name="object 23"/>
          <p:cNvSpPr/>
          <p:nvPr/>
        </p:nvSpPr>
        <p:spPr>
          <a:xfrm>
            <a:off x="1065275" y="5282183"/>
            <a:ext cx="1687067" cy="672083"/>
          </a:xfrm>
          <a:prstGeom prst="rect">
            <a:avLst/>
          </a:prstGeom>
          <a:blipFill>
            <a:blip r:embed="rId19" cstate="print"/>
            <a:stretch>
              <a:fillRect/>
            </a:stretch>
          </a:blipFill>
        </p:spPr>
        <p:txBody>
          <a:bodyPr wrap="square" lIns="0" tIns="0" rIns="0" bIns="0" rtlCol="0"/>
          <a:lstStyle/>
          <a:p>
            <a:endParaRPr/>
          </a:p>
        </p:txBody>
      </p:sp>
      <p:sp>
        <p:nvSpPr>
          <p:cNvPr id="24" name="object 24"/>
          <p:cNvSpPr txBox="1"/>
          <p:nvPr/>
        </p:nvSpPr>
        <p:spPr>
          <a:xfrm>
            <a:off x="1173686" y="5347284"/>
            <a:ext cx="1470025" cy="465320"/>
          </a:xfrm>
          <a:prstGeom prst="rect">
            <a:avLst/>
          </a:prstGeom>
        </p:spPr>
        <p:txBody>
          <a:bodyPr vert="horz" wrap="square" lIns="0" tIns="0" rIns="0" bIns="0" rtlCol="0">
            <a:spAutoFit/>
          </a:bodyPr>
          <a:lstStyle/>
          <a:p>
            <a:pPr marL="12700" marR="5080" algn="ctr">
              <a:lnSpc>
                <a:spcPct val="95700"/>
              </a:lnSpc>
            </a:pPr>
            <a:r>
              <a:rPr sz="1050" b="1" spc="10" dirty="0" smtClean="0">
                <a:solidFill>
                  <a:srgbClr val="FFFFFF"/>
                </a:solidFill>
                <a:latin typeface="Arial"/>
                <a:cs typeface="Arial"/>
              </a:rPr>
              <a:t>M</a:t>
            </a:r>
            <a:r>
              <a:rPr lang="en-US" sz="1050" b="1" spc="10" dirty="0" smtClean="0">
                <a:solidFill>
                  <a:srgbClr val="FFFFFF"/>
                </a:solidFill>
                <a:latin typeface="Arial"/>
                <a:cs typeface="Arial"/>
              </a:rPr>
              <a:t>aj Curtis </a:t>
            </a:r>
            <a:r>
              <a:rPr lang="en-US" sz="1050" b="1" spc="10" dirty="0" err="1" smtClean="0">
                <a:solidFill>
                  <a:srgbClr val="FFFFFF"/>
                </a:solidFill>
                <a:latin typeface="Arial"/>
                <a:cs typeface="Arial"/>
              </a:rPr>
              <a:t>WIlson</a:t>
            </a:r>
            <a:r>
              <a:rPr sz="1050" b="1" dirty="0" smtClean="0">
                <a:solidFill>
                  <a:srgbClr val="FFFFFF"/>
                </a:solidFill>
                <a:latin typeface="Arial"/>
                <a:cs typeface="Arial"/>
              </a:rPr>
              <a:t>  </a:t>
            </a:r>
            <a:r>
              <a:rPr sz="1050" b="1" spc="-5" dirty="0">
                <a:solidFill>
                  <a:srgbClr val="FFFFFF"/>
                </a:solidFill>
                <a:latin typeface="Arial"/>
                <a:cs typeface="Arial"/>
              </a:rPr>
              <a:t>NGB/A5RS, </a:t>
            </a:r>
            <a:r>
              <a:rPr sz="1050" b="1" dirty="0">
                <a:solidFill>
                  <a:srgbClr val="FFFFFF"/>
                </a:solidFill>
                <a:latin typeface="Arial"/>
                <a:cs typeface="Arial"/>
              </a:rPr>
              <a:t>Special  Mission Branch,</a:t>
            </a:r>
            <a:r>
              <a:rPr sz="1050" b="1" spc="-125" dirty="0">
                <a:solidFill>
                  <a:srgbClr val="FFFFFF"/>
                </a:solidFill>
                <a:latin typeface="Arial"/>
                <a:cs typeface="Arial"/>
              </a:rPr>
              <a:t> </a:t>
            </a:r>
            <a:r>
              <a:rPr sz="1050" b="1" spc="-5" dirty="0">
                <a:solidFill>
                  <a:srgbClr val="FFFFFF"/>
                </a:solidFill>
                <a:latin typeface="Arial"/>
                <a:cs typeface="Arial"/>
              </a:rPr>
              <a:t>CSAR</a:t>
            </a:r>
            <a:endParaRPr sz="1050" dirty="0">
              <a:latin typeface="Arial"/>
              <a:cs typeface="Arial"/>
            </a:endParaRPr>
          </a:p>
        </p:txBody>
      </p:sp>
      <p:sp>
        <p:nvSpPr>
          <p:cNvPr id="25" name="object 25"/>
          <p:cNvSpPr/>
          <p:nvPr/>
        </p:nvSpPr>
        <p:spPr>
          <a:xfrm>
            <a:off x="3419855" y="3012947"/>
            <a:ext cx="2262714" cy="705611"/>
          </a:xfrm>
          <a:prstGeom prst="rect">
            <a:avLst/>
          </a:prstGeom>
          <a:blipFill>
            <a:blip r:embed="rId20" cstate="print"/>
            <a:stretch>
              <a:fillRect/>
            </a:stretch>
          </a:blipFill>
          <a:ln>
            <a:noFill/>
          </a:ln>
        </p:spPr>
        <p:txBody>
          <a:bodyPr wrap="square" lIns="0" tIns="0" rIns="0" bIns="0" rtlCol="0"/>
          <a:lstStyle/>
          <a:p>
            <a:endParaRPr/>
          </a:p>
        </p:txBody>
      </p:sp>
      <p:sp>
        <p:nvSpPr>
          <p:cNvPr id="26" name="object 26"/>
          <p:cNvSpPr txBox="1"/>
          <p:nvPr/>
        </p:nvSpPr>
        <p:spPr>
          <a:xfrm>
            <a:off x="3516645" y="2980828"/>
            <a:ext cx="1976591" cy="698076"/>
          </a:xfrm>
          <a:prstGeom prst="rect">
            <a:avLst/>
          </a:prstGeom>
        </p:spPr>
        <p:txBody>
          <a:bodyPr vert="horz" wrap="square" lIns="0" tIns="0" rIns="0" bIns="0" rtlCol="0">
            <a:spAutoFit/>
          </a:bodyPr>
          <a:lstStyle/>
          <a:p>
            <a:pPr marL="245745" marR="5080" indent="-233679">
              <a:lnSpc>
                <a:spcPct val="143800"/>
              </a:lnSpc>
            </a:pPr>
            <a:r>
              <a:rPr lang="en-US" sz="1050" b="1" spc="5" dirty="0" smtClean="0">
                <a:solidFill>
                  <a:srgbClr val="FFFFFF"/>
                </a:solidFill>
                <a:latin typeface="Arial"/>
                <a:cs typeface="Arial"/>
              </a:rPr>
              <a:t>Col Brett Robinson</a:t>
            </a:r>
            <a:r>
              <a:rPr sz="1050" b="1" spc="-120" dirty="0" smtClean="0">
                <a:solidFill>
                  <a:srgbClr val="FFFFFF"/>
                </a:solidFill>
                <a:latin typeface="Arial"/>
                <a:cs typeface="Arial"/>
              </a:rPr>
              <a:t> </a:t>
            </a:r>
            <a:endParaRPr lang="en-US" sz="1050" b="1" spc="-120" dirty="0" smtClean="0">
              <a:solidFill>
                <a:srgbClr val="FFFFFF"/>
              </a:solidFill>
              <a:latin typeface="Arial"/>
              <a:cs typeface="Arial"/>
            </a:endParaRPr>
          </a:p>
          <a:p>
            <a:pPr marL="245745" marR="5080" indent="-233679">
              <a:lnSpc>
                <a:spcPct val="143800"/>
              </a:lnSpc>
            </a:pPr>
            <a:r>
              <a:rPr sz="1050" b="1" spc="-5" dirty="0" smtClean="0">
                <a:solidFill>
                  <a:srgbClr val="FFFFFF"/>
                </a:solidFill>
                <a:latin typeface="Arial"/>
                <a:cs typeface="Arial"/>
              </a:rPr>
              <a:t>NGB/A5P</a:t>
            </a:r>
            <a:endParaRPr lang="en-US" sz="1050" b="1" spc="-5" dirty="0" smtClean="0">
              <a:solidFill>
                <a:srgbClr val="FFFFFF"/>
              </a:solidFill>
              <a:latin typeface="Arial"/>
              <a:cs typeface="Arial"/>
            </a:endParaRPr>
          </a:p>
          <a:p>
            <a:pPr marL="245745" marR="5080" indent="-233679">
              <a:lnSpc>
                <a:spcPct val="143800"/>
              </a:lnSpc>
            </a:pPr>
            <a:r>
              <a:rPr sz="1050" b="1" spc="-5" dirty="0" smtClean="0">
                <a:solidFill>
                  <a:srgbClr val="FFFFFF"/>
                </a:solidFill>
                <a:latin typeface="Arial"/>
                <a:cs typeface="Arial"/>
              </a:rPr>
              <a:t>  </a:t>
            </a:r>
            <a:r>
              <a:rPr sz="1050" b="1" dirty="0" smtClean="0">
                <a:solidFill>
                  <a:srgbClr val="FFFFFF"/>
                </a:solidFill>
                <a:latin typeface="Arial"/>
                <a:cs typeface="Arial"/>
              </a:rPr>
              <a:t>Programs</a:t>
            </a:r>
            <a:r>
              <a:rPr lang="en-US" sz="1050" b="1" spc="-95" dirty="0">
                <a:solidFill>
                  <a:srgbClr val="FFFFFF"/>
                </a:solidFill>
                <a:latin typeface="Arial"/>
                <a:cs typeface="Arial"/>
              </a:rPr>
              <a:t> </a:t>
            </a:r>
            <a:r>
              <a:rPr sz="1050" b="1" spc="-5" dirty="0" smtClean="0">
                <a:solidFill>
                  <a:srgbClr val="FFFFFF"/>
                </a:solidFill>
                <a:latin typeface="Arial"/>
                <a:cs typeface="Arial"/>
              </a:rPr>
              <a:t>Division</a:t>
            </a:r>
            <a:endParaRPr sz="1050" dirty="0">
              <a:latin typeface="Arial"/>
              <a:cs typeface="Arial"/>
            </a:endParaRPr>
          </a:p>
        </p:txBody>
      </p:sp>
      <p:sp>
        <p:nvSpPr>
          <p:cNvPr id="27" name="object 27"/>
          <p:cNvSpPr/>
          <p:nvPr/>
        </p:nvSpPr>
        <p:spPr>
          <a:xfrm>
            <a:off x="3930395" y="3883151"/>
            <a:ext cx="1894331" cy="670559"/>
          </a:xfrm>
          <a:prstGeom prst="rect">
            <a:avLst/>
          </a:prstGeom>
          <a:blipFill>
            <a:blip r:embed="rId21" cstate="print"/>
            <a:stretch>
              <a:fillRect/>
            </a:stretch>
          </a:blipFill>
        </p:spPr>
        <p:txBody>
          <a:bodyPr wrap="square" lIns="0" tIns="0" rIns="0" bIns="0" rtlCol="0"/>
          <a:lstStyle/>
          <a:p>
            <a:endParaRPr/>
          </a:p>
        </p:txBody>
      </p:sp>
      <p:sp>
        <p:nvSpPr>
          <p:cNvPr id="28" name="object 28"/>
          <p:cNvSpPr txBox="1"/>
          <p:nvPr/>
        </p:nvSpPr>
        <p:spPr>
          <a:xfrm>
            <a:off x="4038555" y="3951440"/>
            <a:ext cx="1644014" cy="470534"/>
          </a:xfrm>
          <a:prstGeom prst="rect">
            <a:avLst/>
          </a:prstGeom>
        </p:spPr>
        <p:txBody>
          <a:bodyPr vert="horz" wrap="square" lIns="0" tIns="0" rIns="0" bIns="0" rtlCol="0">
            <a:spAutoFit/>
          </a:bodyPr>
          <a:lstStyle/>
          <a:p>
            <a:pPr marL="12700" marR="5080" algn="ctr">
              <a:lnSpc>
                <a:spcPts val="1210"/>
              </a:lnSpc>
            </a:pPr>
            <a:r>
              <a:rPr sz="1050" b="1" spc="10" dirty="0">
                <a:solidFill>
                  <a:srgbClr val="FFFFFF"/>
                </a:solidFill>
                <a:latin typeface="Arial"/>
                <a:cs typeface="Arial"/>
              </a:rPr>
              <a:t>Maj </a:t>
            </a:r>
            <a:r>
              <a:rPr sz="1050" b="1" spc="-5" dirty="0">
                <a:solidFill>
                  <a:srgbClr val="FFFFFF"/>
                </a:solidFill>
                <a:latin typeface="Arial"/>
                <a:cs typeface="Arial"/>
              </a:rPr>
              <a:t>Autumn </a:t>
            </a:r>
            <a:r>
              <a:rPr sz="1050" b="1" dirty="0">
                <a:solidFill>
                  <a:srgbClr val="FFFFFF"/>
                </a:solidFill>
                <a:latin typeface="Arial"/>
                <a:cs typeface="Arial"/>
              </a:rPr>
              <a:t>Lorenz  </a:t>
            </a:r>
            <a:r>
              <a:rPr sz="1050" b="1" spc="-5" dirty="0">
                <a:solidFill>
                  <a:srgbClr val="FFFFFF"/>
                </a:solidFill>
                <a:latin typeface="Arial"/>
                <a:cs typeface="Arial"/>
              </a:rPr>
              <a:t>NGB/A5PS, </a:t>
            </a:r>
            <a:r>
              <a:rPr sz="1050" b="1" dirty="0">
                <a:solidFill>
                  <a:srgbClr val="FFFFFF"/>
                </a:solidFill>
                <a:latin typeface="Arial"/>
                <a:cs typeface="Arial"/>
              </a:rPr>
              <a:t>C4ISR,</a:t>
            </a:r>
            <a:r>
              <a:rPr sz="1050" b="1" spc="-75" dirty="0">
                <a:solidFill>
                  <a:srgbClr val="FFFFFF"/>
                </a:solidFill>
                <a:latin typeface="Arial"/>
                <a:cs typeface="Arial"/>
              </a:rPr>
              <a:t> </a:t>
            </a:r>
            <a:r>
              <a:rPr sz="1050" b="1" dirty="0">
                <a:solidFill>
                  <a:srgbClr val="FFFFFF"/>
                </a:solidFill>
                <a:latin typeface="Arial"/>
                <a:cs typeface="Arial"/>
              </a:rPr>
              <a:t>Space</a:t>
            </a:r>
            <a:endParaRPr sz="1050">
              <a:latin typeface="Arial"/>
              <a:cs typeface="Arial"/>
            </a:endParaRPr>
          </a:p>
          <a:p>
            <a:pPr algn="ctr">
              <a:lnSpc>
                <a:spcPts val="1170"/>
              </a:lnSpc>
            </a:pPr>
            <a:r>
              <a:rPr sz="1050" b="1" dirty="0">
                <a:solidFill>
                  <a:srgbClr val="FFFFFF"/>
                </a:solidFill>
                <a:latin typeface="Arial"/>
                <a:cs typeface="Arial"/>
              </a:rPr>
              <a:t>Branch</a:t>
            </a:r>
            <a:endParaRPr sz="1050">
              <a:latin typeface="Arial"/>
              <a:cs typeface="Arial"/>
            </a:endParaRPr>
          </a:p>
        </p:txBody>
      </p:sp>
      <p:sp>
        <p:nvSpPr>
          <p:cNvPr id="29" name="object 29"/>
          <p:cNvSpPr/>
          <p:nvPr/>
        </p:nvSpPr>
        <p:spPr>
          <a:xfrm>
            <a:off x="3927347" y="4664963"/>
            <a:ext cx="1901951" cy="672083"/>
          </a:xfrm>
          <a:prstGeom prst="rect">
            <a:avLst/>
          </a:prstGeom>
          <a:blipFill>
            <a:blip r:embed="rId22" cstate="print"/>
            <a:stretch>
              <a:fillRect/>
            </a:stretch>
          </a:blipFill>
          <a:ln>
            <a:noFill/>
          </a:ln>
        </p:spPr>
        <p:txBody>
          <a:bodyPr wrap="square" lIns="0" tIns="0" rIns="0" bIns="0" rtlCol="0"/>
          <a:lstStyle/>
          <a:p>
            <a:endParaRPr/>
          </a:p>
        </p:txBody>
      </p:sp>
      <p:sp>
        <p:nvSpPr>
          <p:cNvPr id="30" name="object 30"/>
          <p:cNvSpPr txBox="1"/>
          <p:nvPr/>
        </p:nvSpPr>
        <p:spPr>
          <a:xfrm>
            <a:off x="4035453" y="4730157"/>
            <a:ext cx="1652270" cy="465320"/>
          </a:xfrm>
          <a:prstGeom prst="rect">
            <a:avLst/>
          </a:prstGeom>
        </p:spPr>
        <p:txBody>
          <a:bodyPr vert="horz" wrap="square" lIns="0" tIns="0" rIns="0" bIns="0" rtlCol="0">
            <a:spAutoFit/>
          </a:bodyPr>
          <a:lstStyle/>
          <a:p>
            <a:pPr marL="12700" marR="5080" algn="ctr">
              <a:lnSpc>
                <a:spcPct val="95700"/>
              </a:lnSpc>
            </a:pPr>
            <a:r>
              <a:rPr lang="en-US" sz="1050" b="1" dirty="0" smtClean="0">
                <a:solidFill>
                  <a:srgbClr val="FFFFFF"/>
                </a:solidFill>
                <a:latin typeface="Arial"/>
                <a:cs typeface="Arial"/>
              </a:rPr>
              <a:t>VACANT</a:t>
            </a:r>
            <a:endParaRPr lang="en-US" sz="1050" b="1" dirty="0">
              <a:solidFill>
                <a:srgbClr val="FFFFFF"/>
              </a:solidFill>
              <a:latin typeface="Arial"/>
              <a:cs typeface="Arial"/>
            </a:endParaRPr>
          </a:p>
          <a:p>
            <a:pPr marL="12700" marR="5080" algn="ctr">
              <a:lnSpc>
                <a:spcPct val="95700"/>
              </a:lnSpc>
            </a:pPr>
            <a:r>
              <a:rPr sz="1050" b="1" spc="-10" dirty="0" smtClean="0">
                <a:solidFill>
                  <a:srgbClr val="FFFFFF"/>
                </a:solidFill>
                <a:latin typeface="Arial"/>
                <a:cs typeface="Arial"/>
              </a:rPr>
              <a:t>NGB/A5PA</a:t>
            </a:r>
            <a:r>
              <a:rPr sz="1050" b="1" spc="-10" dirty="0">
                <a:solidFill>
                  <a:srgbClr val="FFFFFF"/>
                </a:solidFill>
                <a:latin typeface="Arial"/>
                <a:cs typeface="Arial"/>
              </a:rPr>
              <a:t>, Agile </a:t>
            </a:r>
            <a:r>
              <a:rPr sz="1050" b="1" dirty="0">
                <a:solidFill>
                  <a:srgbClr val="FFFFFF"/>
                </a:solidFill>
                <a:latin typeface="Arial"/>
                <a:cs typeface="Arial"/>
              </a:rPr>
              <a:t>Combat  Support</a:t>
            </a:r>
            <a:r>
              <a:rPr sz="1050" b="1" spc="-100" dirty="0">
                <a:solidFill>
                  <a:srgbClr val="FFFFFF"/>
                </a:solidFill>
                <a:latin typeface="Arial"/>
                <a:cs typeface="Arial"/>
              </a:rPr>
              <a:t> </a:t>
            </a:r>
            <a:r>
              <a:rPr sz="1050" b="1" dirty="0">
                <a:solidFill>
                  <a:srgbClr val="FFFFFF"/>
                </a:solidFill>
                <a:latin typeface="Arial"/>
                <a:cs typeface="Arial"/>
              </a:rPr>
              <a:t>Branch</a:t>
            </a:r>
            <a:endParaRPr sz="1050" dirty="0">
              <a:latin typeface="Arial"/>
              <a:cs typeface="Arial"/>
            </a:endParaRPr>
          </a:p>
        </p:txBody>
      </p:sp>
      <p:sp>
        <p:nvSpPr>
          <p:cNvPr id="31" name="object 31"/>
          <p:cNvSpPr/>
          <p:nvPr/>
        </p:nvSpPr>
        <p:spPr>
          <a:xfrm>
            <a:off x="6304788" y="2999231"/>
            <a:ext cx="2176389" cy="719327"/>
          </a:xfrm>
          <a:prstGeom prst="rect">
            <a:avLst/>
          </a:prstGeom>
          <a:blipFill>
            <a:blip r:embed="rId23" cstate="print"/>
            <a:stretch>
              <a:fillRect/>
            </a:stretch>
          </a:blipFill>
          <a:ln>
            <a:noFill/>
            <a:prstDash val="solid"/>
          </a:ln>
        </p:spPr>
        <p:txBody>
          <a:bodyPr wrap="square" lIns="0" tIns="0" rIns="0" bIns="0" rtlCol="0"/>
          <a:lstStyle/>
          <a:p>
            <a:endParaRPr/>
          </a:p>
        </p:txBody>
      </p:sp>
      <p:sp>
        <p:nvSpPr>
          <p:cNvPr id="32" name="object 32"/>
          <p:cNvSpPr txBox="1"/>
          <p:nvPr/>
        </p:nvSpPr>
        <p:spPr>
          <a:xfrm>
            <a:off x="6542582" y="3113680"/>
            <a:ext cx="1763218" cy="420115"/>
          </a:xfrm>
          <a:prstGeom prst="rect">
            <a:avLst/>
          </a:prstGeom>
        </p:spPr>
        <p:txBody>
          <a:bodyPr vert="horz" wrap="square" lIns="0" tIns="0" rIns="0" bIns="0" rtlCol="0">
            <a:spAutoFit/>
          </a:bodyPr>
          <a:lstStyle/>
          <a:p>
            <a:pPr marL="12700" marR="5080" indent="69850">
              <a:lnSpc>
                <a:spcPct val="129500"/>
              </a:lnSpc>
            </a:pPr>
            <a:r>
              <a:rPr sz="1050" b="1" spc="5" dirty="0">
                <a:solidFill>
                  <a:srgbClr val="FFFFFF"/>
                </a:solidFill>
                <a:latin typeface="Arial"/>
                <a:cs typeface="Arial"/>
              </a:rPr>
              <a:t>Mr. </a:t>
            </a:r>
            <a:r>
              <a:rPr lang="en-US" sz="1050" b="1" spc="5" dirty="0" smtClean="0">
                <a:solidFill>
                  <a:srgbClr val="FFFFFF"/>
                </a:solidFill>
                <a:latin typeface="Arial"/>
                <a:cs typeface="Arial"/>
              </a:rPr>
              <a:t>Mikey Graham</a:t>
            </a:r>
            <a:r>
              <a:rPr sz="1050" b="1" dirty="0" smtClean="0">
                <a:solidFill>
                  <a:srgbClr val="FFFFFF"/>
                </a:solidFill>
                <a:latin typeface="Arial"/>
                <a:cs typeface="Arial"/>
              </a:rPr>
              <a:t>, </a:t>
            </a:r>
            <a:r>
              <a:rPr sz="1050" b="1" dirty="0">
                <a:solidFill>
                  <a:srgbClr val="FFFFFF"/>
                </a:solidFill>
                <a:latin typeface="Arial"/>
                <a:cs typeface="Arial"/>
              </a:rPr>
              <a:t>GS-14  </a:t>
            </a:r>
            <a:r>
              <a:rPr lang="en-US" sz="1050" b="1" dirty="0" smtClean="0">
                <a:solidFill>
                  <a:srgbClr val="FFFFFF"/>
                </a:solidFill>
                <a:latin typeface="Arial"/>
                <a:cs typeface="Arial"/>
              </a:rPr>
              <a:t>  </a:t>
            </a:r>
          </a:p>
          <a:p>
            <a:pPr marL="12700" marR="5080" indent="69850">
              <a:lnSpc>
                <a:spcPct val="129500"/>
              </a:lnSpc>
            </a:pPr>
            <a:r>
              <a:rPr sz="1050" b="1" spc="-5" dirty="0" smtClean="0">
                <a:solidFill>
                  <a:srgbClr val="FFFFFF"/>
                </a:solidFill>
                <a:latin typeface="Arial"/>
                <a:cs typeface="Arial"/>
              </a:rPr>
              <a:t>NGB/A5X</a:t>
            </a:r>
            <a:r>
              <a:rPr sz="1050" b="1" spc="-5" dirty="0">
                <a:solidFill>
                  <a:srgbClr val="FFFFFF"/>
                </a:solidFill>
                <a:latin typeface="Arial"/>
                <a:cs typeface="Arial"/>
              </a:rPr>
              <a:t>, </a:t>
            </a:r>
            <a:r>
              <a:rPr sz="1050" b="1" dirty="0">
                <a:solidFill>
                  <a:srgbClr val="FFFFFF"/>
                </a:solidFill>
                <a:latin typeface="Arial"/>
                <a:cs typeface="Arial"/>
              </a:rPr>
              <a:t>Plans</a:t>
            </a:r>
            <a:r>
              <a:rPr sz="1050" b="1" spc="-75" dirty="0">
                <a:solidFill>
                  <a:srgbClr val="FFFFFF"/>
                </a:solidFill>
                <a:latin typeface="Arial"/>
                <a:cs typeface="Arial"/>
              </a:rPr>
              <a:t> </a:t>
            </a:r>
            <a:r>
              <a:rPr sz="1050" b="1" spc="-5" dirty="0">
                <a:solidFill>
                  <a:srgbClr val="FFFFFF"/>
                </a:solidFill>
                <a:latin typeface="Arial"/>
                <a:cs typeface="Arial"/>
              </a:rPr>
              <a:t>Division</a:t>
            </a:r>
            <a:endParaRPr sz="1050" dirty="0">
              <a:latin typeface="Arial"/>
              <a:cs typeface="Arial"/>
            </a:endParaRPr>
          </a:p>
        </p:txBody>
      </p:sp>
      <p:sp>
        <p:nvSpPr>
          <p:cNvPr id="33" name="object 33"/>
          <p:cNvSpPr/>
          <p:nvPr/>
        </p:nvSpPr>
        <p:spPr>
          <a:xfrm>
            <a:off x="6841235" y="3872483"/>
            <a:ext cx="1734311" cy="670559"/>
          </a:xfrm>
          <a:prstGeom prst="rect">
            <a:avLst/>
          </a:prstGeom>
          <a:blipFill>
            <a:blip r:embed="rId24" cstate="print"/>
            <a:stretch>
              <a:fillRect/>
            </a:stretch>
          </a:blipFill>
          <a:ln>
            <a:noFill/>
          </a:ln>
        </p:spPr>
        <p:txBody>
          <a:bodyPr wrap="square" lIns="0" tIns="0" rIns="0" bIns="0" rtlCol="0"/>
          <a:lstStyle/>
          <a:p>
            <a:endParaRPr/>
          </a:p>
        </p:txBody>
      </p:sp>
      <p:sp>
        <p:nvSpPr>
          <p:cNvPr id="34" name="object 34"/>
          <p:cNvSpPr txBox="1"/>
          <p:nvPr/>
        </p:nvSpPr>
        <p:spPr>
          <a:xfrm>
            <a:off x="7040894" y="3937308"/>
            <a:ext cx="1333500" cy="465320"/>
          </a:xfrm>
          <a:prstGeom prst="rect">
            <a:avLst/>
          </a:prstGeom>
        </p:spPr>
        <p:txBody>
          <a:bodyPr vert="horz" wrap="square" lIns="0" tIns="0" rIns="0" bIns="0" rtlCol="0">
            <a:spAutoFit/>
          </a:bodyPr>
          <a:lstStyle/>
          <a:p>
            <a:pPr marL="12700" marR="5080" indent="2540" algn="ctr">
              <a:lnSpc>
                <a:spcPct val="95700"/>
              </a:lnSpc>
            </a:pPr>
            <a:r>
              <a:rPr lang="en-US" sz="1050" b="1" spc="10" dirty="0" err="1" smtClean="0">
                <a:solidFill>
                  <a:srgbClr val="FFFFFF"/>
                </a:solidFill>
                <a:latin typeface="Arial"/>
                <a:cs typeface="Arial"/>
              </a:rPr>
              <a:t>Ms</a:t>
            </a:r>
            <a:r>
              <a:rPr lang="en-US" sz="1050" b="1" spc="10" dirty="0" smtClean="0">
                <a:solidFill>
                  <a:srgbClr val="FFFFFF"/>
                </a:solidFill>
                <a:latin typeface="Arial"/>
                <a:cs typeface="Arial"/>
              </a:rPr>
              <a:t> Nikki Morris</a:t>
            </a:r>
            <a:r>
              <a:rPr sz="1050" b="1" dirty="0" smtClean="0">
                <a:solidFill>
                  <a:srgbClr val="FFFFFF"/>
                </a:solidFill>
                <a:latin typeface="Arial"/>
                <a:cs typeface="Arial"/>
              </a:rPr>
              <a:t>  </a:t>
            </a:r>
            <a:r>
              <a:rPr sz="1050" b="1" spc="-5" dirty="0" smtClean="0">
                <a:solidFill>
                  <a:srgbClr val="FFFFFF"/>
                </a:solidFill>
                <a:latin typeface="Arial"/>
                <a:cs typeface="Arial"/>
              </a:rPr>
              <a:t>NGB/A5X</a:t>
            </a:r>
            <a:r>
              <a:rPr lang="en-US" sz="1050" b="1" spc="-5" dirty="0">
                <a:solidFill>
                  <a:srgbClr val="FFFFFF"/>
                </a:solidFill>
                <a:latin typeface="Arial"/>
                <a:cs typeface="Arial"/>
              </a:rPr>
              <a:t>S</a:t>
            </a:r>
            <a:endParaRPr lang="en-US" sz="1050" b="1" spc="-5" dirty="0" smtClean="0">
              <a:solidFill>
                <a:srgbClr val="FFFFFF"/>
              </a:solidFill>
              <a:latin typeface="Arial"/>
              <a:cs typeface="Arial"/>
            </a:endParaRPr>
          </a:p>
          <a:p>
            <a:pPr marL="12700" marR="5080" indent="2540" algn="ctr">
              <a:lnSpc>
                <a:spcPct val="95700"/>
              </a:lnSpc>
            </a:pPr>
            <a:r>
              <a:rPr sz="1050" b="1" dirty="0" smtClean="0">
                <a:solidFill>
                  <a:srgbClr val="FFFFFF"/>
                </a:solidFill>
                <a:latin typeface="Arial"/>
                <a:cs typeface="Arial"/>
              </a:rPr>
              <a:t>Doctrine  </a:t>
            </a:r>
            <a:r>
              <a:rPr sz="1050" b="1" dirty="0">
                <a:solidFill>
                  <a:srgbClr val="FFFFFF"/>
                </a:solidFill>
                <a:latin typeface="Arial"/>
                <a:cs typeface="Arial"/>
              </a:rPr>
              <a:t>Branch</a:t>
            </a:r>
            <a:endParaRPr sz="1050" dirty="0">
              <a:latin typeface="Arial"/>
              <a:cs typeface="Arial"/>
            </a:endParaRPr>
          </a:p>
        </p:txBody>
      </p:sp>
      <p:sp>
        <p:nvSpPr>
          <p:cNvPr id="35" name="object 35"/>
          <p:cNvSpPr/>
          <p:nvPr/>
        </p:nvSpPr>
        <p:spPr>
          <a:xfrm>
            <a:off x="6832091" y="4648200"/>
            <a:ext cx="1790699" cy="672083"/>
          </a:xfrm>
          <a:prstGeom prst="rect">
            <a:avLst/>
          </a:prstGeom>
          <a:blipFill>
            <a:blip r:embed="rId25" cstate="print"/>
            <a:stretch>
              <a:fillRect/>
            </a:stretch>
          </a:blipFill>
          <a:ln>
            <a:noFill/>
          </a:ln>
        </p:spPr>
        <p:txBody>
          <a:bodyPr wrap="square" lIns="0" tIns="0" rIns="0" bIns="0" rtlCol="0"/>
          <a:lstStyle/>
          <a:p>
            <a:endParaRPr/>
          </a:p>
        </p:txBody>
      </p:sp>
      <p:sp>
        <p:nvSpPr>
          <p:cNvPr id="36" name="object 36"/>
          <p:cNvSpPr txBox="1"/>
          <p:nvPr/>
        </p:nvSpPr>
        <p:spPr>
          <a:xfrm>
            <a:off x="6940667" y="4713327"/>
            <a:ext cx="1540510" cy="465320"/>
          </a:xfrm>
          <a:prstGeom prst="rect">
            <a:avLst/>
          </a:prstGeom>
        </p:spPr>
        <p:txBody>
          <a:bodyPr vert="horz" wrap="square" lIns="0" tIns="0" rIns="0" bIns="0" rtlCol="0">
            <a:spAutoFit/>
          </a:bodyPr>
          <a:lstStyle/>
          <a:p>
            <a:pPr marL="12700" marR="5080" indent="-2540" algn="ctr">
              <a:lnSpc>
                <a:spcPct val="95700"/>
              </a:lnSpc>
            </a:pPr>
            <a:r>
              <a:rPr lang="en-US" sz="1050" b="1" spc="10" dirty="0" smtClean="0">
                <a:solidFill>
                  <a:srgbClr val="FFFFFF"/>
                </a:solidFill>
                <a:latin typeface="Arial"/>
                <a:cs typeface="Arial"/>
              </a:rPr>
              <a:t>VACANT</a:t>
            </a:r>
            <a:r>
              <a:rPr sz="1050" b="1" dirty="0" smtClean="0">
                <a:solidFill>
                  <a:srgbClr val="FFFFFF"/>
                </a:solidFill>
                <a:latin typeface="Arial"/>
                <a:cs typeface="Arial"/>
              </a:rPr>
              <a:t> </a:t>
            </a:r>
            <a:endParaRPr lang="en-US" sz="1050" b="1" dirty="0" smtClean="0">
              <a:solidFill>
                <a:srgbClr val="FFFFFF"/>
              </a:solidFill>
              <a:latin typeface="Arial"/>
              <a:cs typeface="Arial"/>
            </a:endParaRPr>
          </a:p>
          <a:p>
            <a:pPr marL="12700" marR="5080" indent="-2540" algn="ctr">
              <a:lnSpc>
                <a:spcPct val="95700"/>
              </a:lnSpc>
            </a:pPr>
            <a:r>
              <a:rPr sz="1050" b="1" dirty="0" smtClean="0">
                <a:solidFill>
                  <a:srgbClr val="FFFFFF"/>
                </a:solidFill>
                <a:latin typeface="Arial"/>
                <a:cs typeface="Arial"/>
              </a:rPr>
              <a:t> </a:t>
            </a:r>
            <a:r>
              <a:rPr sz="1050" b="1" spc="-5" dirty="0">
                <a:solidFill>
                  <a:srgbClr val="FFFFFF"/>
                </a:solidFill>
                <a:latin typeface="Arial"/>
                <a:cs typeface="Arial"/>
              </a:rPr>
              <a:t>NGB/A5XP,</a:t>
            </a:r>
            <a:r>
              <a:rPr sz="1050" b="1" spc="-70" dirty="0">
                <a:solidFill>
                  <a:srgbClr val="FFFFFF"/>
                </a:solidFill>
                <a:latin typeface="Arial"/>
                <a:cs typeface="Arial"/>
              </a:rPr>
              <a:t> </a:t>
            </a:r>
            <a:r>
              <a:rPr sz="1050" b="1" dirty="0">
                <a:solidFill>
                  <a:srgbClr val="FFFFFF"/>
                </a:solidFill>
                <a:latin typeface="Arial"/>
                <a:cs typeface="Arial"/>
              </a:rPr>
              <a:t>Strategy  &amp; Resources</a:t>
            </a:r>
            <a:r>
              <a:rPr sz="1050" b="1" spc="-105" dirty="0">
                <a:solidFill>
                  <a:srgbClr val="FFFFFF"/>
                </a:solidFill>
                <a:latin typeface="Arial"/>
                <a:cs typeface="Arial"/>
              </a:rPr>
              <a:t> </a:t>
            </a:r>
            <a:r>
              <a:rPr sz="1050" b="1" dirty="0">
                <a:solidFill>
                  <a:srgbClr val="FFFFFF"/>
                </a:solidFill>
                <a:latin typeface="Arial"/>
                <a:cs typeface="Arial"/>
              </a:rPr>
              <a:t>Branch</a:t>
            </a:r>
            <a:endParaRPr sz="1050" dirty="0">
              <a:latin typeface="Arial"/>
              <a:cs typeface="Arial"/>
            </a:endParaRPr>
          </a:p>
        </p:txBody>
      </p:sp>
      <p:sp>
        <p:nvSpPr>
          <p:cNvPr id="37" name="object 37"/>
          <p:cNvSpPr/>
          <p:nvPr/>
        </p:nvSpPr>
        <p:spPr>
          <a:xfrm>
            <a:off x="1176527" y="1789176"/>
            <a:ext cx="2151887" cy="758951"/>
          </a:xfrm>
          <a:prstGeom prst="rect">
            <a:avLst/>
          </a:prstGeom>
          <a:blipFill>
            <a:blip r:embed="rId26" cstate="print"/>
            <a:stretch>
              <a:fillRect/>
            </a:stretch>
          </a:blipFill>
        </p:spPr>
        <p:txBody>
          <a:bodyPr wrap="square" lIns="0" tIns="0" rIns="0" bIns="0" rtlCol="0"/>
          <a:lstStyle/>
          <a:p>
            <a:endParaRPr/>
          </a:p>
        </p:txBody>
      </p:sp>
      <p:sp>
        <p:nvSpPr>
          <p:cNvPr id="38" name="object 38"/>
          <p:cNvSpPr txBox="1"/>
          <p:nvPr/>
        </p:nvSpPr>
        <p:spPr>
          <a:xfrm>
            <a:off x="1294710" y="1877100"/>
            <a:ext cx="1915160" cy="487045"/>
          </a:xfrm>
          <a:prstGeom prst="rect">
            <a:avLst/>
          </a:prstGeom>
        </p:spPr>
        <p:txBody>
          <a:bodyPr vert="horz" wrap="square" lIns="0" tIns="0" rIns="0" bIns="0" rtlCol="0">
            <a:spAutoFit/>
          </a:bodyPr>
          <a:lstStyle/>
          <a:p>
            <a:pPr marL="283845" marR="5080" indent="-271780">
              <a:lnSpc>
                <a:spcPct val="129200"/>
              </a:lnSpc>
            </a:pPr>
            <a:r>
              <a:rPr sz="1200" b="1" spc="-25" dirty="0">
                <a:solidFill>
                  <a:srgbClr val="FFFFFF"/>
                </a:solidFill>
                <a:latin typeface="Arial"/>
                <a:cs typeface="Arial"/>
              </a:rPr>
              <a:t>Mr. </a:t>
            </a:r>
            <a:r>
              <a:rPr sz="1200" b="1" spc="-5" dirty="0">
                <a:solidFill>
                  <a:srgbClr val="FFFFFF"/>
                </a:solidFill>
                <a:latin typeface="Arial"/>
                <a:cs typeface="Arial"/>
              </a:rPr>
              <a:t>Frank </a:t>
            </a:r>
            <a:r>
              <a:rPr sz="1200" b="1" spc="-10" dirty="0">
                <a:solidFill>
                  <a:srgbClr val="FFFFFF"/>
                </a:solidFill>
                <a:latin typeface="Arial"/>
                <a:cs typeface="Arial"/>
              </a:rPr>
              <a:t>Ballinger, </a:t>
            </a:r>
            <a:r>
              <a:rPr sz="1200" b="1" spc="-5" dirty="0">
                <a:solidFill>
                  <a:srgbClr val="FFFFFF"/>
                </a:solidFill>
                <a:latin typeface="Arial"/>
                <a:cs typeface="Arial"/>
              </a:rPr>
              <a:t>GS-15  </a:t>
            </a:r>
            <a:r>
              <a:rPr sz="1200" b="1" spc="-10" dirty="0">
                <a:solidFill>
                  <a:srgbClr val="FFFFFF"/>
                </a:solidFill>
                <a:latin typeface="Arial"/>
                <a:cs typeface="Arial"/>
              </a:rPr>
              <a:t>Associate</a:t>
            </a:r>
            <a:r>
              <a:rPr sz="1200" b="1" spc="-25" dirty="0">
                <a:solidFill>
                  <a:srgbClr val="FFFFFF"/>
                </a:solidFill>
                <a:latin typeface="Arial"/>
                <a:cs typeface="Arial"/>
              </a:rPr>
              <a:t> </a:t>
            </a:r>
            <a:r>
              <a:rPr sz="1200" b="1" spc="-5" dirty="0">
                <a:solidFill>
                  <a:srgbClr val="FFFFFF"/>
                </a:solidFill>
                <a:latin typeface="Arial"/>
                <a:cs typeface="Arial"/>
              </a:rPr>
              <a:t>Director</a:t>
            </a:r>
            <a:endParaRPr sz="1200" dirty="0">
              <a:latin typeface="Arial"/>
              <a:cs typeface="Arial"/>
            </a:endParaRPr>
          </a:p>
        </p:txBody>
      </p:sp>
      <p:sp>
        <p:nvSpPr>
          <p:cNvPr id="39" name="object 39"/>
          <p:cNvSpPr/>
          <p:nvPr/>
        </p:nvSpPr>
        <p:spPr>
          <a:xfrm>
            <a:off x="4917947" y="2159507"/>
            <a:ext cx="1400555" cy="720851"/>
          </a:xfrm>
          <a:prstGeom prst="rect">
            <a:avLst/>
          </a:prstGeom>
          <a:blipFill>
            <a:blip r:embed="rId27" cstate="print"/>
            <a:stretch>
              <a:fillRect/>
            </a:stretch>
          </a:blipFill>
        </p:spPr>
        <p:txBody>
          <a:bodyPr wrap="square" lIns="0" tIns="0" rIns="0" bIns="0" rtlCol="0"/>
          <a:lstStyle/>
          <a:p>
            <a:endParaRPr/>
          </a:p>
        </p:txBody>
      </p:sp>
      <p:sp>
        <p:nvSpPr>
          <p:cNvPr id="40" name="object 40"/>
          <p:cNvSpPr txBox="1"/>
          <p:nvPr/>
        </p:nvSpPr>
        <p:spPr>
          <a:xfrm>
            <a:off x="5059311" y="2212549"/>
            <a:ext cx="1118235" cy="535940"/>
          </a:xfrm>
          <a:prstGeom prst="rect">
            <a:avLst/>
          </a:prstGeom>
        </p:spPr>
        <p:txBody>
          <a:bodyPr vert="horz" wrap="square" lIns="0" tIns="0" rIns="0" bIns="0" rtlCol="0">
            <a:spAutoFit/>
          </a:bodyPr>
          <a:lstStyle/>
          <a:p>
            <a:pPr marL="67310" indent="-55244">
              <a:lnSpc>
                <a:spcPct val="100000"/>
              </a:lnSpc>
            </a:pPr>
            <a:r>
              <a:rPr sz="1050" b="1" dirty="0">
                <a:solidFill>
                  <a:srgbClr val="FFFFFF"/>
                </a:solidFill>
                <a:latin typeface="Arial"/>
                <a:cs typeface="Arial"/>
              </a:rPr>
              <a:t>SrA Carla</a:t>
            </a:r>
            <a:r>
              <a:rPr sz="1050" b="1" spc="-105" dirty="0">
                <a:solidFill>
                  <a:srgbClr val="FFFFFF"/>
                </a:solidFill>
                <a:latin typeface="Arial"/>
                <a:cs typeface="Arial"/>
              </a:rPr>
              <a:t> </a:t>
            </a:r>
            <a:r>
              <a:rPr sz="1050" b="1" dirty="0">
                <a:solidFill>
                  <a:srgbClr val="FFFFFF"/>
                </a:solidFill>
                <a:latin typeface="Arial"/>
                <a:cs typeface="Arial"/>
              </a:rPr>
              <a:t>Conley</a:t>
            </a:r>
            <a:endParaRPr sz="1050">
              <a:latin typeface="Arial"/>
              <a:cs typeface="Arial"/>
            </a:endParaRPr>
          </a:p>
          <a:p>
            <a:pPr marL="300355" marR="60960" indent="-233679">
              <a:lnSpc>
                <a:spcPts val="1210"/>
              </a:lnSpc>
              <a:spcBef>
                <a:spcPts val="450"/>
              </a:spcBef>
            </a:pPr>
            <a:r>
              <a:rPr sz="1050" b="1" spc="-5" dirty="0">
                <a:solidFill>
                  <a:srgbClr val="FFFFFF"/>
                </a:solidFill>
                <a:latin typeface="Arial"/>
                <a:cs typeface="Arial"/>
              </a:rPr>
              <a:t>NGB/A5E,</a:t>
            </a:r>
            <a:r>
              <a:rPr sz="1050" b="1" spc="-55" dirty="0">
                <a:solidFill>
                  <a:srgbClr val="FFFFFF"/>
                </a:solidFill>
                <a:latin typeface="Arial"/>
                <a:cs typeface="Arial"/>
              </a:rPr>
              <a:t> </a:t>
            </a:r>
            <a:r>
              <a:rPr sz="1050" b="1" dirty="0">
                <a:solidFill>
                  <a:srgbClr val="FFFFFF"/>
                </a:solidFill>
                <a:latin typeface="Arial"/>
                <a:cs typeface="Arial"/>
              </a:rPr>
              <a:t>Exec  Support</a:t>
            </a:r>
            <a:endParaRPr sz="1050">
              <a:latin typeface="Arial"/>
              <a:cs typeface="Arial"/>
            </a:endParaRPr>
          </a:p>
        </p:txBody>
      </p:sp>
    </p:spTree>
    <p:extLst>
      <p:ext uri="{BB962C8B-B14F-4D97-AF65-F5344CB8AC3E}">
        <p14:creationId xmlns:p14="http://schemas.microsoft.com/office/powerpoint/2010/main" val="330329778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1066800" y="152400"/>
            <a:ext cx="7162800" cy="506413"/>
          </a:xfrm>
        </p:spPr>
        <p:txBody>
          <a:bodyPr lIns="92075" tIns="46038" rIns="92075" bIns="46038"/>
          <a:lstStyle/>
          <a:p>
            <a:pPr eaLnBrk="1" hangingPunct="1"/>
            <a:r>
              <a:rPr lang="en-US" sz="2800" dirty="0" smtClean="0"/>
              <a:t>A5R Operational Requirements</a:t>
            </a:r>
          </a:p>
        </p:txBody>
      </p:sp>
      <p:sp>
        <p:nvSpPr>
          <p:cNvPr id="6" name="Content Placeholder 5"/>
          <p:cNvSpPr>
            <a:spLocks noGrp="1"/>
          </p:cNvSpPr>
          <p:nvPr>
            <p:ph idx="1"/>
          </p:nvPr>
        </p:nvSpPr>
        <p:spPr>
          <a:xfrm>
            <a:off x="228600" y="1219200"/>
            <a:ext cx="3810000" cy="5410200"/>
          </a:xfrm>
        </p:spPr>
        <p:txBody>
          <a:bodyPr/>
          <a:lstStyle/>
          <a:p>
            <a:pPr marL="350838" indent="-350838" eaLnBrk="1" hangingPunct="1">
              <a:lnSpc>
                <a:spcPct val="90000"/>
              </a:lnSpc>
              <a:spcBef>
                <a:spcPts val="0"/>
              </a:spcBef>
              <a:spcAft>
                <a:spcPts val="600"/>
              </a:spcAft>
              <a:buFont typeface="Wingdings" pitchFamily="2" charset="2"/>
              <a:buChar char="§"/>
            </a:pPr>
            <a:r>
              <a:rPr lang="en-US" sz="2000" dirty="0" smtClean="0">
                <a:solidFill>
                  <a:srgbClr val="000000"/>
                </a:solidFill>
              </a:rPr>
              <a:t>Combat Air Forces</a:t>
            </a:r>
          </a:p>
          <a:p>
            <a:pPr marL="663575" lvl="1" indent="-350838" eaLnBrk="1" hangingPunct="1">
              <a:lnSpc>
                <a:spcPct val="90000"/>
              </a:lnSpc>
              <a:spcBef>
                <a:spcPts val="0"/>
              </a:spcBef>
              <a:spcAft>
                <a:spcPts val="600"/>
              </a:spcAft>
              <a:buFont typeface="Wingdings" pitchFamily="2" charset="2"/>
              <a:buChar char="§"/>
            </a:pPr>
            <a:r>
              <a:rPr lang="en-US" sz="1800" dirty="0" smtClean="0">
                <a:solidFill>
                  <a:srgbClr val="000099"/>
                </a:solidFill>
              </a:rPr>
              <a:t>A-10</a:t>
            </a:r>
          </a:p>
          <a:p>
            <a:pPr marL="663575" lvl="1" indent="-350838" eaLnBrk="1" hangingPunct="1">
              <a:lnSpc>
                <a:spcPct val="90000"/>
              </a:lnSpc>
              <a:spcBef>
                <a:spcPts val="0"/>
              </a:spcBef>
              <a:spcAft>
                <a:spcPts val="600"/>
              </a:spcAft>
              <a:buFont typeface="Wingdings" pitchFamily="2" charset="2"/>
              <a:buChar char="§"/>
            </a:pPr>
            <a:r>
              <a:rPr lang="en-US" sz="1800" dirty="0" smtClean="0">
                <a:solidFill>
                  <a:srgbClr val="000099"/>
                </a:solidFill>
              </a:rPr>
              <a:t>F-15C</a:t>
            </a:r>
          </a:p>
          <a:p>
            <a:pPr marL="663575" lvl="1" indent="-350838" eaLnBrk="1" hangingPunct="1">
              <a:lnSpc>
                <a:spcPct val="90000"/>
              </a:lnSpc>
              <a:spcBef>
                <a:spcPts val="0"/>
              </a:spcBef>
              <a:spcAft>
                <a:spcPts val="600"/>
              </a:spcAft>
              <a:buFont typeface="Wingdings" pitchFamily="2" charset="2"/>
              <a:buChar char="§"/>
            </a:pPr>
            <a:r>
              <a:rPr lang="en-US" sz="1800" dirty="0" smtClean="0">
                <a:solidFill>
                  <a:srgbClr val="000099"/>
                </a:solidFill>
              </a:rPr>
              <a:t>F-16CM</a:t>
            </a:r>
          </a:p>
          <a:p>
            <a:pPr marL="663575" lvl="1" indent="-350838" eaLnBrk="1" hangingPunct="1">
              <a:lnSpc>
                <a:spcPct val="90000"/>
              </a:lnSpc>
              <a:spcBef>
                <a:spcPts val="0"/>
              </a:spcBef>
              <a:spcAft>
                <a:spcPts val="600"/>
              </a:spcAft>
              <a:buFont typeface="Wingdings" pitchFamily="2" charset="2"/>
              <a:buChar char="§"/>
            </a:pPr>
            <a:r>
              <a:rPr lang="en-US" sz="1800" dirty="0" smtClean="0">
                <a:solidFill>
                  <a:srgbClr val="000099"/>
                </a:solidFill>
              </a:rPr>
              <a:t>F-16C+</a:t>
            </a:r>
          </a:p>
          <a:p>
            <a:pPr marL="663575" lvl="1" indent="-350838" eaLnBrk="1" hangingPunct="1">
              <a:lnSpc>
                <a:spcPct val="90000"/>
              </a:lnSpc>
              <a:spcBef>
                <a:spcPts val="0"/>
              </a:spcBef>
              <a:spcAft>
                <a:spcPts val="600"/>
              </a:spcAft>
              <a:buFont typeface="Wingdings" pitchFamily="2" charset="2"/>
              <a:buChar char="§"/>
            </a:pPr>
            <a:r>
              <a:rPr lang="en-US" sz="1800" dirty="0" smtClean="0">
                <a:solidFill>
                  <a:srgbClr val="FF0000"/>
                </a:solidFill>
              </a:rPr>
              <a:t>F-22*</a:t>
            </a:r>
          </a:p>
          <a:p>
            <a:pPr marL="663575" lvl="1" indent="-350838" eaLnBrk="1" hangingPunct="1">
              <a:lnSpc>
                <a:spcPct val="90000"/>
              </a:lnSpc>
              <a:spcBef>
                <a:spcPts val="0"/>
              </a:spcBef>
              <a:spcAft>
                <a:spcPts val="600"/>
              </a:spcAft>
              <a:buFont typeface="Wingdings" pitchFamily="2" charset="2"/>
              <a:buChar char="§"/>
            </a:pPr>
            <a:r>
              <a:rPr lang="en-US" sz="1800" dirty="0" smtClean="0">
                <a:solidFill>
                  <a:srgbClr val="FF0000"/>
                </a:solidFill>
              </a:rPr>
              <a:t>F-35*</a:t>
            </a:r>
          </a:p>
          <a:p>
            <a:pPr marL="312737" lvl="1" indent="0" eaLnBrk="1" hangingPunct="1">
              <a:lnSpc>
                <a:spcPct val="90000"/>
              </a:lnSpc>
              <a:spcBef>
                <a:spcPts val="0"/>
              </a:spcBef>
              <a:spcAft>
                <a:spcPts val="600"/>
              </a:spcAft>
              <a:buNone/>
            </a:pPr>
            <a:endParaRPr lang="en-US" sz="1800" dirty="0" smtClean="0">
              <a:solidFill>
                <a:srgbClr val="000099"/>
              </a:solidFill>
            </a:endParaRPr>
          </a:p>
          <a:p>
            <a:pPr marL="350838" indent="-350838" eaLnBrk="1" hangingPunct="1">
              <a:lnSpc>
                <a:spcPct val="90000"/>
              </a:lnSpc>
              <a:spcBef>
                <a:spcPts val="0"/>
              </a:spcBef>
              <a:spcAft>
                <a:spcPts val="600"/>
              </a:spcAft>
              <a:buFont typeface="Wingdings" pitchFamily="2" charset="2"/>
              <a:buChar char="§"/>
            </a:pPr>
            <a:r>
              <a:rPr lang="en-US" sz="2000" dirty="0" smtClean="0">
                <a:solidFill>
                  <a:srgbClr val="000000"/>
                </a:solidFill>
              </a:rPr>
              <a:t>ISR</a:t>
            </a:r>
          </a:p>
          <a:p>
            <a:pPr marL="663575" lvl="1" indent="-350838" eaLnBrk="1" hangingPunct="1">
              <a:lnSpc>
                <a:spcPct val="90000"/>
              </a:lnSpc>
              <a:spcBef>
                <a:spcPts val="0"/>
              </a:spcBef>
              <a:spcAft>
                <a:spcPts val="600"/>
              </a:spcAft>
              <a:buFont typeface="Wingdings" pitchFamily="2" charset="2"/>
              <a:buChar char="§"/>
            </a:pPr>
            <a:r>
              <a:rPr lang="en-US" sz="1800" dirty="0" smtClean="0">
                <a:solidFill>
                  <a:srgbClr val="000099"/>
                </a:solidFill>
              </a:rPr>
              <a:t>E-8</a:t>
            </a:r>
          </a:p>
          <a:p>
            <a:pPr marL="663575" lvl="1" indent="-350838" eaLnBrk="1" hangingPunct="1">
              <a:lnSpc>
                <a:spcPct val="90000"/>
              </a:lnSpc>
              <a:spcBef>
                <a:spcPts val="0"/>
              </a:spcBef>
              <a:spcAft>
                <a:spcPts val="600"/>
              </a:spcAft>
              <a:buFont typeface="Wingdings" pitchFamily="2" charset="2"/>
              <a:buChar char="§"/>
            </a:pPr>
            <a:r>
              <a:rPr lang="en-US" sz="1800" dirty="0" smtClean="0">
                <a:solidFill>
                  <a:srgbClr val="000099"/>
                </a:solidFill>
              </a:rPr>
              <a:t>MQ-9</a:t>
            </a:r>
          </a:p>
          <a:p>
            <a:pPr marL="663575" lvl="1" indent="-350838" eaLnBrk="1" hangingPunct="1">
              <a:lnSpc>
                <a:spcPct val="90000"/>
              </a:lnSpc>
              <a:spcBef>
                <a:spcPts val="0"/>
              </a:spcBef>
              <a:spcAft>
                <a:spcPts val="600"/>
              </a:spcAft>
              <a:buFont typeface="Wingdings" pitchFamily="2" charset="2"/>
              <a:buChar char="§"/>
            </a:pPr>
            <a:r>
              <a:rPr lang="en-US" sz="1800" dirty="0" smtClean="0">
                <a:solidFill>
                  <a:srgbClr val="000099"/>
                </a:solidFill>
              </a:rPr>
              <a:t>RC-26</a:t>
            </a:r>
          </a:p>
          <a:p>
            <a:pPr marL="663575" lvl="1" indent="-350838" eaLnBrk="1" hangingPunct="1">
              <a:lnSpc>
                <a:spcPct val="90000"/>
              </a:lnSpc>
              <a:spcBef>
                <a:spcPts val="0"/>
              </a:spcBef>
              <a:spcAft>
                <a:spcPts val="600"/>
              </a:spcAft>
              <a:buFont typeface="Wingdings" pitchFamily="2" charset="2"/>
              <a:buChar char="§"/>
            </a:pPr>
            <a:r>
              <a:rPr lang="en-US" sz="1800" dirty="0" smtClean="0">
                <a:solidFill>
                  <a:srgbClr val="002060"/>
                </a:solidFill>
              </a:rPr>
              <a:t>MC-12</a:t>
            </a:r>
          </a:p>
          <a:p>
            <a:pPr marL="663575" lvl="1" indent="-350838" eaLnBrk="1" hangingPunct="1">
              <a:lnSpc>
                <a:spcPct val="90000"/>
              </a:lnSpc>
              <a:spcBef>
                <a:spcPts val="0"/>
              </a:spcBef>
              <a:spcAft>
                <a:spcPts val="600"/>
              </a:spcAft>
              <a:buFont typeface="Wingdings" pitchFamily="2" charset="2"/>
              <a:buChar char="§"/>
            </a:pPr>
            <a:endParaRPr lang="en-US" sz="1800" dirty="0">
              <a:solidFill>
                <a:srgbClr val="FF0000"/>
              </a:solidFill>
            </a:endParaRPr>
          </a:p>
          <a:p>
            <a:pPr marL="263525" indent="-350838" eaLnBrk="1" hangingPunct="1">
              <a:lnSpc>
                <a:spcPct val="90000"/>
              </a:lnSpc>
              <a:spcBef>
                <a:spcPts val="0"/>
              </a:spcBef>
              <a:spcAft>
                <a:spcPts val="600"/>
              </a:spcAft>
              <a:buFont typeface="Wingdings" pitchFamily="2" charset="2"/>
              <a:buChar char="§"/>
            </a:pPr>
            <a:r>
              <a:rPr lang="en-US" sz="2000" dirty="0" smtClean="0">
                <a:solidFill>
                  <a:srgbClr val="000099"/>
                </a:solidFill>
              </a:rPr>
              <a:t>Advanced Sensor Pods</a:t>
            </a:r>
            <a:endParaRPr lang="en-US" sz="2000" dirty="0" smtClean="0"/>
          </a:p>
          <a:p>
            <a:pPr marL="350838" indent="-350838" eaLnBrk="1" hangingPunct="1">
              <a:lnSpc>
                <a:spcPct val="90000"/>
              </a:lnSpc>
              <a:spcBef>
                <a:spcPts val="0"/>
              </a:spcBef>
              <a:spcAft>
                <a:spcPts val="600"/>
              </a:spcAft>
              <a:buFont typeface="Wingdings" pitchFamily="2" charset="2"/>
              <a:buChar char="§"/>
            </a:pPr>
            <a:endParaRPr lang="en-US" sz="2000" dirty="0" smtClean="0">
              <a:solidFill>
                <a:srgbClr val="000099"/>
              </a:solidFill>
            </a:endParaRPr>
          </a:p>
        </p:txBody>
      </p:sp>
      <p:sp>
        <p:nvSpPr>
          <p:cNvPr id="4" name="Content Placeholder 5"/>
          <p:cNvSpPr txBox="1">
            <a:spLocks/>
          </p:cNvSpPr>
          <p:nvPr/>
        </p:nvSpPr>
        <p:spPr bwMode="auto">
          <a:xfrm>
            <a:off x="4419600" y="1219200"/>
            <a:ext cx="3657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t" anchorCtr="0" compatLnSpc="1">
            <a:prstTxWarp prst="textNoShape">
              <a:avLst/>
            </a:prstTxWarp>
          </a:bodyPr>
          <a:lstStyle/>
          <a:p>
            <a:pPr marL="350838" marR="0" lvl="0" indent="-350838" algn="l" defTabSz="642938" rtl="0" eaLnBrk="1" fontAlgn="base" latinLnBrk="0" hangingPunct="1">
              <a:lnSpc>
                <a:spcPct val="90000"/>
              </a:lnSpc>
              <a:spcBef>
                <a:spcPts val="0"/>
              </a:spcBef>
              <a:spcAft>
                <a:spcPts val="600"/>
              </a:spcAft>
              <a:buClrTx/>
              <a:buSzTx/>
              <a:buFont typeface="Wingdings" pitchFamily="2" charset="2"/>
              <a:buChar char="§"/>
              <a:tabLst/>
              <a:defRPr/>
            </a:pPr>
            <a:r>
              <a:rPr lang="en-US" sz="2000" kern="0" noProof="0" dirty="0" smtClean="0">
                <a:latin typeface="+mn-lt"/>
              </a:rPr>
              <a:t>Mobility</a:t>
            </a:r>
            <a:r>
              <a:rPr kumimoji="0" lang="en-US" sz="2000" b="0" i="0" u="none" strike="noStrike" kern="0" cap="none" spc="0" normalizeH="0" baseline="0" noProof="0" dirty="0" smtClean="0">
                <a:ln>
                  <a:noFill/>
                </a:ln>
                <a:solidFill>
                  <a:srgbClr val="000000"/>
                </a:solidFill>
                <a:effectLst/>
                <a:uLnTx/>
                <a:uFillTx/>
                <a:latin typeface="+mn-lt"/>
                <a:ea typeface="+mn-ea"/>
                <a:cs typeface="+mn-cs"/>
                <a:sym typeface="Gill Sans" charset="0"/>
              </a:rPr>
              <a:t> Air Forces</a:t>
            </a:r>
          </a:p>
          <a:p>
            <a:pPr marL="663575" marR="0" lvl="1" indent="-350838" algn="l" defTabSz="642938" rtl="0" eaLnBrk="1" fontAlgn="base" latinLnBrk="0" hangingPunct="1">
              <a:lnSpc>
                <a:spcPct val="90000"/>
              </a:lnSpc>
              <a:spcBef>
                <a:spcPts val="0"/>
              </a:spcBef>
              <a:spcAft>
                <a:spcPts val="600"/>
              </a:spcAft>
              <a:buClrTx/>
              <a:buSzTx/>
              <a:buFont typeface="Wingdings" pitchFamily="2" charset="2"/>
              <a:buChar char="§"/>
              <a:tabLst/>
              <a:defRPr/>
            </a:pPr>
            <a:r>
              <a:rPr kumimoji="0" lang="en-US" sz="1800" b="0" i="0" u="none" strike="noStrike" kern="0" cap="none" spc="0" normalizeH="0" baseline="0" noProof="0" dirty="0" smtClean="0">
                <a:ln>
                  <a:noFill/>
                </a:ln>
                <a:solidFill>
                  <a:srgbClr val="000099"/>
                </a:solidFill>
                <a:effectLst/>
                <a:uLnTx/>
                <a:uFillTx/>
                <a:latin typeface="+mn-lt"/>
                <a:sym typeface="Gill Sans" charset="0"/>
              </a:rPr>
              <a:t>C-130H</a:t>
            </a:r>
          </a:p>
          <a:p>
            <a:pPr marL="663575" marR="0" lvl="1" indent="-350838" algn="l" defTabSz="642938" rtl="0" eaLnBrk="1" fontAlgn="base" latinLnBrk="0" hangingPunct="1">
              <a:lnSpc>
                <a:spcPct val="90000"/>
              </a:lnSpc>
              <a:spcBef>
                <a:spcPts val="0"/>
              </a:spcBef>
              <a:spcAft>
                <a:spcPts val="600"/>
              </a:spcAft>
              <a:buClrTx/>
              <a:buSzTx/>
              <a:buFont typeface="Wingdings" pitchFamily="2" charset="2"/>
              <a:buChar char="§"/>
              <a:tabLst/>
              <a:defRPr/>
            </a:pPr>
            <a:r>
              <a:rPr lang="en-US" sz="1800" kern="0" dirty="0" smtClean="0">
                <a:solidFill>
                  <a:srgbClr val="000099"/>
                </a:solidFill>
                <a:latin typeface="+mn-lt"/>
              </a:rPr>
              <a:t>C-130J</a:t>
            </a:r>
            <a:endParaRPr kumimoji="0" lang="en-US" sz="1800" b="0" i="0" u="none" strike="noStrike" kern="0" cap="none" spc="0" normalizeH="0" baseline="0" noProof="0" dirty="0" smtClean="0">
              <a:ln>
                <a:noFill/>
              </a:ln>
              <a:solidFill>
                <a:srgbClr val="000099"/>
              </a:solidFill>
              <a:effectLst/>
              <a:uLnTx/>
              <a:uFillTx/>
              <a:latin typeface="+mn-lt"/>
              <a:sym typeface="Gill Sans" charset="0"/>
            </a:endParaRPr>
          </a:p>
          <a:p>
            <a:pPr marL="663575" marR="0" lvl="1" indent="-350838" algn="l" defTabSz="642938" rtl="0" eaLnBrk="1" fontAlgn="base" latinLnBrk="0" hangingPunct="1">
              <a:lnSpc>
                <a:spcPct val="90000"/>
              </a:lnSpc>
              <a:spcBef>
                <a:spcPts val="0"/>
              </a:spcBef>
              <a:spcAft>
                <a:spcPts val="600"/>
              </a:spcAft>
              <a:buClrTx/>
              <a:buSzTx/>
              <a:buFont typeface="Wingdings" pitchFamily="2" charset="2"/>
              <a:buChar char="§"/>
              <a:tabLst/>
              <a:defRPr/>
            </a:pPr>
            <a:r>
              <a:rPr lang="en-US" sz="1800" kern="0" dirty="0" smtClean="0">
                <a:solidFill>
                  <a:srgbClr val="000099"/>
                </a:solidFill>
                <a:latin typeface="+mn-lt"/>
              </a:rPr>
              <a:t>LC-130</a:t>
            </a:r>
          </a:p>
          <a:p>
            <a:pPr marL="663575" marR="0" lvl="1" indent="-350838" algn="l" defTabSz="642938" rtl="0" eaLnBrk="1" fontAlgn="base" latinLnBrk="0" hangingPunct="1">
              <a:lnSpc>
                <a:spcPct val="90000"/>
              </a:lnSpc>
              <a:spcBef>
                <a:spcPts val="0"/>
              </a:spcBef>
              <a:spcAft>
                <a:spcPts val="600"/>
              </a:spcAft>
              <a:buClrTx/>
              <a:buSzTx/>
              <a:buFont typeface="Wingdings" pitchFamily="2" charset="2"/>
              <a:buChar char="§"/>
              <a:tabLst/>
              <a:defRPr/>
            </a:pPr>
            <a:r>
              <a:rPr lang="en-US" sz="1800" kern="0" dirty="0" smtClean="0">
                <a:solidFill>
                  <a:srgbClr val="000099"/>
                </a:solidFill>
                <a:latin typeface="+mn-lt"/>
              </a:rPr>
              <a:t>KC-135</a:t>
            </a:r>
            <a:endParaRPr kumimoji="0" lang="en-US" sz="1800" b="0" i="0" u="none" strike="noStrike" kern="0" cap="none" spc="0" normalizeH="0" baseline="0" noProof="0" dirty="0" smtClean="0">
              <a:ln>
                <a:noFill/>
              </a:ln>
              <a:solidFill>
                <a:srgbClr val="000099"/>
              </a:solidFill>
              <a:effectLst/>
              <a:uLnTx/>
              <a:uFillTx/>
              <a:latin typeface="+mn-lt"/>
              <a:sym typeface="Gill Sans" charset="0"/>
            </a:endParaRPr>
          </a:p>
          <a:p>
            <a:pPr marL="663575" marR="0" lvl="1" indent="-350838" algn="l" defTabSz="642938" rtl="0" eaLnBrk="1" fontAlgn="base" latinLnBrk="0" hangingPunct="1">
              <a:lnSpc>
                <a:spcPct val="90000"/>
              </a:lnSpc>
              <a:spcBef>
                <a:spcPts val="0"/>
              </a:spcBef>
              <a:spcAft>
                <a:spcPts val="600"/>
              </a:spcAft>
              <a:buClrTx/>
              <a:buSzTx/>
              <a:buFont typeface="Wingdings" pitchFamily="2" charset="2"/>
              <a:buChar char="§"/>
              <a:tabLst/>
              <a:defRPr/>
            </a:pPr>
            <a:r>
              <a:rPr lang="en-US" sz="1800" kern="0" dirty="0" smtClean="0">
                <a:solidFill>
                  <a:srgbClr val="000099"/>
                </a:solidFill>
                <a:latin typeface="+mn-lt"/>
              </a:rPr>
              <a:t>C-17</a:t>
            </a:r>
          </a:p>
          <a:p>
            <a:pPr marL="663575" lvl="1" indent="-350838" algn="l" defTabSz="642938">
              <a:lnSpc>
                <a:spcPct val="90000"/>
              </a:lnSpc>
              <a:spcBef>
                <a:spcPts val="0"/>
              </a:spcBef>
              <a:spcAft>
                <a:spcPts val="600"/>
              </a:spcAft>
              <a:buFont typeface="Wingdings" pitchFamily="2" charset="2"/>
              <a:buChar char="§"/>
              <a:defRPr/>
            </a:pPr>
            <a:r>
              <a:rPr lang="en-US" sz="1800" kern="0" dirty="0" smtClean="0">
                <a:solidFill>
                  <a:srgbClr val="000099"/>
                </a:solidFill>
              </a:rPr>
              <a:t>C-40</a:t>
            </a:r>
            <a:endParaRPr lang="en-US" sz="1800" kern="0" dirty="0" smtClean="0">
              <a:solidFill>
                <a:schemeClr val="accent2">
                  <a:lumMod val="50000"/>
                </a:schemeClr>
              </a:solidFill>
              <a:latin typeface="+mn-lt"/>
            </a:endParaRPr>
          </a:p>
          <a:p>
            <a:pPr marL="312737" marR="0" lvl="1" algn="l" defTabSz="642938" rtl="0" eaLnBrk="1" fontAlgn="base" latinLnBrk="0" hangingPunct="1">
              <a:lnSpc>
                <a:spcPct val="90000"/>
              </a:lnSpc>
              <a:spcBef>
                <a:spcPts val="0"/>
              </a:spcBef>
              <a:spcAft>
                <a:spcPts val="600"/>
              </a:spcAft>
              <a:buClrTx/>
              <a:buSzTx/>
              <a:tabLst/>
              <a:defRPr/>
            </a:pPr>
            <a:endParaRPr kumimoji="0" lang="en-US" sz="1800" b="0" i="0" u="none" strike="noStrike" kern="0" cap="none" spc="0" normalizeH="0" baseline="0" noProof="0" dirty="0" smtClean="0">
              <a:ln>
                <a:noFill/>
              </a:ln>
              <a:solidFill>
                <a:srgbClr val="000099"/>
              </a:solidFill>
              <a:effectLst/>
              <a:uLnTx/>
              <a:uFillTx/>
              <a:latin typeface="+mn-lt"/>
              <a:sym typeface="Gill Sans" charset="0"/>
            </a:endParaRPr>
          </a:p>
          <a:p>
            <a:pPr marL="350838" marR="0" lvl="0" indent="-350838" algn="l" defTabSz="642938" rtl="0" eaLnBrk="1" fontAlgn="base" latinLnBrk="0" hangingPunct="1">
              <a:lnSpc>
                <a:spcPct val="90000"/>
              </a:lnSpc>
              <a:spcBef>
                <a:spcPts val="0"/>
              </a:spcBef>
              <a:spcAft>
                <a:spcPts val="600"/>
              </a:spcAft>
              <a:buClrTx/>
              <a:buSzTx/>
              <a:buFont typeface="Wingdings" pitchFamily="2" charset="2"/>
              <a:buChar char="§"/>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sym typeface="Gill Sans" charset="0"/>
              </a:rPr>
              <a:t>Rescue / SOF</a:t>
            </a:r>
          </a:p>
          <a:p>
            <a:pPr marL="663575" marR="0" lvl="1" indent="-350838" algn="l" defTabSz="642938" rtl="0" eaLnBrk="1" fontAlgn="base" latinLnBrk="0" hangingPunct="1">
              <a:lnSpc>
                <a:spcPct val="90000"/>
              </a:lnSpc>
              <a:spcBef>
                <a:spcPts val="0"/>
              </a:spcBef>
              <a:spcAft>
                <a:spcPts val="600"/>
              </a:spcAft>
              <a:buClrTx/>
              <a:buSzTx/>
              <a:buFont typeface="Wingdings" pitchFamily="2" charset="2"/>
              <a:buChar char="§"/>
              <a:tabLst/>
              <a:defRPr/>
            </a:pPr>
            <a:r>
              <a:rPr kumimoji="0" lang="en-US" sz="1800" b="0" i="0" u="none" strike="noStrike" kern="0" cap="none" spc="0" normalizeH="0" baseline="0" noProof="0" dirty="0" smtClean="0">
                <a:ln>
                  <a:noFill/>
                </a:ln>
                <a:solidFill>
                  <a:srgbClr val="000099"/>
                </a:solidFill>
                <a:effectLst/>
                <a:uLnTx/>
                <a:uFillTx/>
                <a:latin typeface="+mn-lt"/>
                <a:sym typeface="Gill Sans" charset="0"/>
              </a:rPr>
              <a:t>HH-60</a:t>
            </a:r>
          </a:p>
          <a:p>
            <a:pPr marL="663575" marR="0" lvl="1" indent="-350838" algn="l" defTabSz="642938" rtl="0" eaLnBrk="1" fontAlgn="base" latinLnBrk="0" hangingPunct="1">
              <a:lnSpc>
                <a:spcPct val="90000"/>
              </a:lnSpc>
              <a:spcBef>
                <a:spcPts val="0"/>
              </a:spcBef>
              <a:spcAft>
                <a:spcPts val="600"/>
              </a:spcAft>
              <a:buClrTx/>
              <a:buSzTx/>
              <a:buFont typeface="Wingdings" pitchFamily="2" charset="2"/>
              <a:buChar char="§"/>
              <a:tabLst/>
              <a:defRPr/>
            </a:pPr>
            <a:r>
              <a:rPr lang="en-US" sz="1800" kern="0" noProof="0" dirty="0" smtClean="0">
                <a:solidFill>
                  <a:srgbClr val="000099"/>
                </a:solidFill>
                <a:latin typeface="+mn-lt"/>
              </a:rPr>
              <a:t>HC-130J</a:t>
            </a:r>
          </a:p>
          <a:p>
            <a:pPr marL="663575" marR="0" lvl="1" indent="-350838" algn="l" defTabSz="642938" rtl="0" eaLnBrk="1" fontAlgn="base" latinLnBrk="0" hangingPunct="1">
              <a:lnSpc>
                <a:spcPct val="90000"/>
              </a:lnSpc>
              <a:spcBef>
                <a:spcPts val="0"/>
              </a:spcBef>
              <a:spcAft>
                <a:spcPts val="600"/>
              </a:spcAft>
              <a:buClrTx/>
              <a:buSzTx/>
              <a:buFont typeface="Wingdings" pitchFamily="2" charset="2"/>
              <a:buChar char="§"/>
              <a:tabLst/>
              <a:defRPr/>
            </a:pPr>
            <a:r>
              <a:rPr kumimoji="0" lang="en-US" sz="1800" b="0" i="0" u="none" strike="noStrike" kern="0" cap="none" spc="0" normalizeH="0" baseline="0" dirty="0" smtClean="0">
                <a:ln>
                  <a:noFill/>
                </a:ln>
                <a:solidFill>
                  <a:srgbClr val="000099"/>
                </a:solidFill>
                <a:effectLst/>
                <a:uLnTx/>
                <a:uFillTx/>
                <a:latin typeface="+mn-lt"/>
                <a:sym typeface="Gill Sans" charset="0"/>
              </a:rPr>
              <a:t>EC-130J</a:t>
            </a:r>
          </a:p>
          <a:p>
            <a:pPr marL="663575" marR="0" lvl="1" indent="-350838" algn="l" defTabSz="642938" rtl="0" eaLnBrk="1" fontAlgn="base" latinLnBrk="0" hangingPunct="1">
              <a:lnSpc>
                <a:spcPct val="90000"/>
              </a:lnSpc>
              <a:spcBef>
                <a:spcPts val="0"/>
              </a:spcBef>
              <a:spcAft>
                <a:spcPts val="600"/>
              </a:spcAft>
              <a:buClrTx/>
              <a:buSzTx/>
              <a:buFont typeface="Wingdings" pitchFamily="2" charset="2"/>
              <a:buChar char="§"/>
              <a:tabLst/>
              <a:defRPr/>
            </a:pPr>
            <a:r>
              <a:rPr lang="en-US" sz="1800" kern="0" noProof="0" dirty="0" smtClean="0">
                <a:solidFill>
                  <a:srgbClr val="000099"/>
                </a:solidFill>
                <a:latin typeface="+mn-lt"/>
              </a:rPr>
              <a:t>C-32</a:t>
            </a:r>
            <a:endParaRPr kumimoji="0" lang="en-US" sz="1800" b="0" i="0" u="none" strike="noStrike" kern="0" cap="none" spc="0" normalizeH="0" baseline="0" noProof="0" dirty="0" smtClean="0">
              <a:ln>
                <a:noFill/>
              </a:ln>
              <a:solidFill>
                <a:srgbClr val="000099"/>
              </a:solidFill>
              <a:effectLst/>
              <a:uLnTx/>
              <a:uFillTx/>
              <a:latin typeface="+mn-lt"/>
              <a:sym typeface="Gill Sans" charset="0"/>
            </a:endParaRPr>
          </a:p>
          <a:p>
            <a:pPr marL="350838" marR="0" lvl="0" indent="-350838" algn="l" defTabSz="642938" rtl="0" eaLnBrk="1" fontAlgn="base" latinLnBrk="0" hangingPunct="1">
              <a:lnSpc>
                <a:spcPct val="90000"/>
              </a:lnSpc>
              <a:spcBef>
                <a:spcPts val="0"/>
              </a:spcBef>
              <a:spcAft>
                <a:spcPts val="600"/>
              </a:spcAft>
              <a:buClrTx/>
              <a:buSzTx/>
              <a:buFont typeface="Wingdings" pitchFamily="2" charset="2"/>
              <a:buChar char="§"/>
              <a:tabLst/>
              <a:defRPr/>
            </a:pPr>
            <a:endParaRPr kumimoji="0" lang="en-US" sz="2000" b="0" i="0" u="none" strike="noStrike" kern="0" cap="none" spc="0" normalizeH="0" baseline="0" noProof="0" dirty="0" smtClean="0">
              <a:ln>
                <a:noFill/>
              </a:ln>
              <a:solidFill>
                <a:srgbClr val="000099"/>
              </a:solidFill>
              <a:effectLst/>
              <a:uLnTx/>
              <a:uFillTx/>
              <a:latin typeface="+mn-lt"/>
              <a:ea typeface="+mn-ea"/>
              <a:cs typeface="+mn-cs"/>
              <a:sym typeface="Gill Sans" charset="0"/>
            </a:endParaRPr>
          </a:p>
        </p:txBody>
      </p:sp>
      <p:sp>
        <p:nvSpPr>
          <p:cNvPr id="5" name="TextBox 4"/>
          <p:cNvSpPr txBox="1"/>
          <p:nvPr/>
        </p:nvSpPr>
        <p:spPr>
          <a:xfrm>
            <a:off x="5256298" y="5715000"/>
            <a:ext cx="3559244" cy="400110"/>
          </a:xfrm>
          <a:prstGeom prst="rect">
            <a:avLst/>
          </a:prstGeom>
          <a:noFill/>
        </p:spPr>
        <p:txBody>
          <a:bodyPr wrap="none" rtlCol="0">
            <a:spAutoFit/>
          </a:bodyPr>
          <a:lstStyle/>
          <a:p>
            <a:r>
              <a:rPr lang="en-US" sz="2000" dirty="0" smtClean="0">
                <a:solidFill>
                  <a:srgbClr val="FF0000"/>
                </a:solidFill>
              </a:rPr>
              <a:t>* No ANG modernization (yet)</a:t>
            </a:r>
            <a:endParaRPr lang="en-US" sz="2000" dirty="0">
              <a:solidFill>
                <a:srgbClr val="FF0000"/>
              </a:solidFill>
            </a:endParaRPr>
          </a:p>
        </p:txBody>
      </p:sp>
    </p:spTree>
    <p:extLst>
      <p:ext uri="{BB962C8B-B14F-4D97-AF65-F5344CB8AC3E}">
        <p14:creationId xmlns:p14="http://schemas.microsoft.com/office/powerpoint/2010/main" val="334311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lIns="92075" tIns="46038" rIns="92075" bIns="46038"/>
          <a:lstStyle/>
          <a:p>
            <a:pPr eaLnBrk="1" hangingPunct="1"/>
            <a:r>
              <a:rPr lang="en-US" sz="2800" dirty="0" smtClean="0"/>
              <a:t>A5P Programs Division</a:t>
            </a:r>
          </a:p>
        </p:txBody>
      </p:sp>
      <p:sp>
        <p:nvSpPr>
          <p:cNvPr id="6" name="Content Placeholder 5"/>
          <p:cNvSpPr>
            <a:spLocks noGrp="1"/>
          </p:cNvSpPr>
          <p:nvPr>
            <p:ph idx="1"/>
          </p:nvPr>
        </p:nvSpPr>
        <p:spPr>
          <a:xfrm>
            <a:off x="304800" y="1219200"/>
            <a:ext cx="8610600" cy="5410200"/>
          </a:xfrm>
        </p:spPr>
        <p:txBody>
          <a:bodyPr/>
          <a:lstStyle/>
          <a:p>
            <a:pPr marL="350838" indent="-350838" eaLnBrk="1" hangingPunct="1">
              <a:lnSpc>
                <a:spcPct val="90000"/>
              </a:lnSpc>
              <a:spcBef>
                <a:spcPts val="0"/>
              </a:spcBef>
              <a:spcAft>
                <a:spcPts val="600"/>
              </a:spcAft>
              <a:buFont typeface="Wingdings" pitchFamily="2" charset="2"/>
              <a:buChar char="§"/>
            </a:pPr>
            <a:r>
              <a:rPr lang="en-US" sz="2400" dirty="0" smtClean="0">
                <a:solidFill>
                  <a:srgbClr val="000000"/>
                </a:solidFill>
              </a:rPr>
              <a:t>Cyber Operations</a:t>
            </a:r>
          </a:p>
          <a:p>
            <a:pPr marL="350838" indent="-350838" eaLnBrk="1" hangingPunct="1">
              <a:lnSpc>
                <a:spcPct val="90000"/>
              </a:lnSpc>
              <a:spcBef>
                <a:spcPts val="0"/>
              </a:spcBef>
              <a:spcAft>
                <a:spcPts val="600"/>
              </a:spcAft>
              <a:buFont typeface="Wingdings" pitchFamily="2" charset="2"/>
              <a:buChar char="§"/>
            </a:pPr>
            <a:r>
              <a:rPr lang="en-US" sz="2400" dirty="0" smtClean="0">
                <a:solidFill>
                  <a:srgbClr val="000000"/>
                </a:solidFill>
              </a:rPr>
              <a:t>Space Operations</a:t>
            </a:r>
          </a:p>
          <a:p>
            <a:pPr marL="350838" indent="-350838" eaLnBrk="1" hangingPunct="1">
              <a:lnSpc>
                <a:spcPct val="90000"/>
              </a:lnSpc>
              <a:spcBef>
                <a:spcPts val="0"/>
              </a:spcBef>
              <a:spcAft>
                <a:spcPts val="600"/>
              </a:spcAft>
              <a:buFont typeface="Wingdings" pitchFamily="2" charset="2"/>
              <a:buChar char="§"/>
            </a:pPr>
            <a:r>
              <a:rPr lang="en-US" sz="2400" dirty="0" smtClean="0">
                <a:solidFill>
                  <a:srgbClr val="000000"/>
                </a:solidFill>
              </a:rPr>
              <a:t>Intelligence</a:t>
            </a:r>
          </a:p>
          <a:p>
            <a:pPr marL="350838" indent="-350838" eaLnBrk="1" hangingPunct="1">
              <a:lnSpc>
                <a:spcPct val="90000"/>
              </a:lnSpc>
              <a:spcBef>
                <a:spcPts val="0"/>
              </a:spcBef>
              <a:spcAft>
                <a:spcPts val="600"/>
              </a:spcAft>
              <a:buFont typeface="Wingdings" pitchFamily="2" charset="2"/>
              <a:buChar char="§"/>
            </a:pPr>
            <a:r>
              <a:rPr lang="en-US" sz="2400" dirty="0" smtClean="0">
                <a:solidFill>
                  <a:srgbClr val="000000"/>
                </a:solidFill>
              </a:rPr>
              <a:t>Command and Control (C2)</a:t>
            </a:r>
          </a:p>
          <a:p>
            <a:pPr marL="350838" indent="-350838" eaLnBrk="1" hangingPunct="1">
              <a:lnSpc>
                <a:spcPct val="90000"/>
              </a:lnSpc>
              <a:spcBef>
                <a:spcPts val="0"/>
              </a:spcBef>
              <a:spcAft>
                <a:spcPts val="600"/>
              </a:spcAft>
              <a:buFont typeface="Wingdings" pitchFamily="2" charset="2"/>
              <a:buChar char="§"/>
            </a:pPr>
            <a:r>
              <a:rPr lang="en-US" sz="2400" dirty="0" smtClean="0">
                <a:solidFill>
                  <a:srgbClr val="000000"/>
                </a:solidFill>
              </a:rPr>
              <a:t>Logistics</a:t>
            </a:r>
          </a:p>
          <a:p>
            <a:pPr marL="350838" indent="-350838" eaLnBrk="1" hangingPunct="1">
              <a:lnSpc>
                <a:spcPct val="90000"/>
              </a:lnSpc>
              <a:spcBef>
                <a:spcPts val="0"/>
              </a:spcBef>
              <a:spcAft>
                <a:spcPts val="600"/>
              </a:spcAft>
              <a:buFont typeface="Wingdings" pitchFamily="2" charset="2"/>
              <a:buChar char="§"/>
            </a:pPr>
            <a:r>
              <a:rPr lang="en-US" sz="2400" dirty="0" smtClean="0">
                <a:solidFill>
                  <a:srgbClr val="000000"/>
                </a:solidFill>
              </a:rPr>
              <a:t>Communications – Domestic and Tactical Response</a:t>
            </a:r>
            <a:endParaRPr lang="en-US" sz="2000" dirty="0" smtClean="0">
              <a:solidFill>
                <a:srgbClr val="000000"/>
              </a:solidFill>
            </a:endParaRPr>
          </a:p>
          <a:p>
            <a:pPr marL="350838" indent="-350838" eaLnBrk="1" hangingPunct="1">
              <a:lnSpc>
                <a:spcPct val="90000"/>
              </a:lnSpc>
              <a:spcBef>
                <a:spcPts val="0"/>
              </a:spcBef>
              <a:spcAft>
                <a:spcPts val="600"/>
              </a:spcAft>
              <a:buFont typeface="Wingdings" pitchFamily="2" charset="2"/>
              <a:buChar char="§"/>
            </a:pPr>
            <a:r>
              <a:rPr lang="en-US" sz="2400" dirty="0" smtClean="0">
                <a:solidFill>
                  <a:srgbClr val="000000"/>
                </a:solidFill>
              </a:rPr>
              <a:t>Domestic Operations / Homeland Defense</a:t>
            </a:r>
          </a:p>
        </p:txBody>
      </p:sp>
    </p:spTree>
    <p:extLst>
      <p:ext uri="{BB962C8B-B14F-4D97-AF65-F5344CB8AC3E}">
        <p14:creationId xmlns:p14="http://schemas.microsoft.com/office/powerpoint/2010/main" val="14617490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lIns="92075" tIns="46038" rIns="92075" bIns="46038"/>
          <a:lstStyle/>
          <a:p>
            <a:pPr eaLnBrk="1" hangingPunct="1"/>
            <a:r>
              <a:rPr lang="en-US" sz="2800" dirty="0" smtClean="0"/>
              <a:t>A5X Strategy Division</a:t>
            </a:r>
          </a:p>
        </p:txBody>
      </p:sp>
      <p:sp>
        <p:nvSpPr>
          <p:cNvPr id="6" name="Content Placeholder 5"/>
          <p:cNvSpPr>
            <a:spLocks noGrp="1"/>
          </p:cNvSpPr>
          <p:nvPr>
            <p:ph idx="1"/>
          </p:nvPr>
        </p:nvSpPr>
        <p:spPr>
          <a:xfrm>
            <a:off x="228600" y="1219200"/>
            <a:ext cx="8610600" cy="5410200"/>
          </a:xfrm>
        </p:spPr>
        <p:txBody>
          <a:bodyPr/>
          <a:lstStyle/>
          <a:p>
            <a:pPr marL="350838" indent="-350838" eaLnBrk="1" hangingPunct="1">
              <a:lnSpc>
                <a:spcPct val="90000"/>
              </a:lnSpc>
              <a:spcBef>
                <a:spcPts val="0"/>
              </a:spcBef>
              <a:spcAft>
                <a:spcPts val="600"/>
              </a:spcAft>
              <a:buFont typeface="Wingdings" pitchFamily="2" charset="2"/>
              <a:buChar char="§"/>
            </a:pPr>
            <a:r>
              <a:rPr lang="en-US" sz="2400" dirty="0" smtClean="0">
                <a:solidFill>
                  <a:srgbClr val="000000"/>
                </a:solidFill>
              </a:rPr>
              <a:t>Simulation, Distributed Mission Operations, and Range Instrumentation</a:t>
            </a:r>
          </a:p>
          <a:p>
            <a:pPr marL="350838" indent="-350838" eaLnBrk="1" hangingPunct="1">
              <a:lnSpc>
                <a:spcPct val="90000"/>
              </a:lnSpc>
              <a:spcBef>
                <a:spcPts val="0"/>
              </a:spcBef>
              <a:spcAft>
                <a:spcPts val="600"/>
              </a:spcAft>
              <a:buFont typeface="Wingdings" pitchFamily="2" charset="2"/>
              <a:buChar char="§"/>
            </a:pPr>
            <a:r>
              <a:rPr lang="en-US" sz="2400" dirty="0" smtClean="0">
                <a:solidFill>
                  <a:srgbClr val="000000"/>
                </a:solidFill>
              </a:rPr>
              <a:t>Battlefield Airmen / Special Operation Forces</a:t>
            </a:r>
            <a:endParaRPr lang="en-US" sz="2400" dirty="0">
              <a:solidFill>
                <a:srgbClr val="000000"/>
              </a:solidFill>
            </a:endParaRPr>
          </a:p>
          <a:p>
            <a:pPr marL="350838" indent="-350838" eaLnBrk="1" hangingPunct="1">
              <a:lnSpc>
                <a:spcPct val="90000"/>
              </a:lnSpc>
              <a:spcBef>
                <a:spcPts val="0"/>
              </a:spcBef>
              <a:spcAft>
                <a:spcPts val="600"/>
              </a:spcAft>
              <a:buFont typeface="Wingdings" pitchFamily="2" charset="2"/>
              <a:buChar char="§"/>
            </a:pPr>
            <a:r>
              <a:rPr lang="en-US" sz="2400" dirty="0" smtClean="0">
                <a:solidFill>
                  <a:srgbClr val="000000"/>
                </a:solidFill>
              </a:rPr>
              <a:t>Medical</a:t>
            </a:r>
          </a:p>
          <a:p>
            <a:pPr marL="0" indent="0" eaLnBrk="1" hangingPunct="1">
              <a:lnSpc>
                <a:spcPct val="90000"/>
              </a:lnSpc>
              <a:spcBef>
                <a:spcPts val="0"/>
              </a:spcBef>
              <a:spcAft>
                <a:spcPts val="600"/>
              </a:spcAft>
              <a:buNone/>
            </a:pPr>
            <a:endParaRPr lang="en-US" sz="2400" dirty="0" smtClean="0">
              <a:solidFill>
                <a:srgbClr val="000000"/>
              </a:solidFill>
            </a:endParaRPr>
          </a:p>
          <a:p>
            <a:pPr marL="350838" indent="-350838" eaLnBrk="1" hangingPunct="1">
              <a:lnSpc>
                <a:spcPct val="90000"/>
              </a:lnSpc>
              <a:spcBef>
                <a:spcPts val="0"/>
              </a:spcBef>
              <a:spcAft>
                <a:spcPts val="600"/>
              </a:spcAft>
              <a:buFont typeface="Wingdings" pitchFamily="2" charset="2"/>
              <a:buChar char="§"/>
            </a:pPr>
            <a:r>
              <a:rPr lang="en-US" sz="2400" dirty="0" smtClean="0">
                <a:solidFill>
                  <a:srgbClr val="000000"/>
                </a:solidFill>
              </a:rPr>
              <a:t>COCOM Coordination</a:t>
            </a:r>
          </a:p>
          <a:p>
            <a:pPr marL="350838" indent="-350838" eaLnBrk="1" hangingPunct="1">
              <a:lnSpc>
                <a:spcPct val="90000"/>
              </a:lnSpc>
              <a:spcBef>
                <a:spcPts val="0"/>
              </a:spcBef>
              <a:spcAft>
                <a:spcPts val="600"/>
              </a:spcAft>
              <a:buFont typeface="Wingdings" pitchFamily="2" charset="2"/>
              <a:buChar char="§"/>
            </a:pPr>
            <a:r>
              <a:rPr lang="en-US" sz="2400" dirty="0" smtClean="0">
                <a:solidFill>
                  <a:srgbClr val="000000"/>
                </a:solidFill>
              </a:rPr>
              <a:t>Contracting</a:t>
            </a:r>
          </a:p>
          <a:p>
            <a:pPr marL="350838" indent="-350838" eaLnBrk="1" hangingPunct="1">
              <a:lnSpc>
                <a:spcPct val="90000"/>
              </a:lnSpc>
              <a:spcBef>
                <a:spcPts val="0"/>
              </a:spcBef>
              <a:spcAft>
                <a:spcPts val="600"/>
              </a:spcAft>
              <a:buFont typeface="Wingdings" pitchFamily="2" charset="2"/>
              <a:buChar char="§"/>
            </a:pPr>
            <a:r>
              <a:rPr lang="en-US" sz="2400" dirty="0">
                <a:solidFill>
                  <a:srgbClr val="000000"/>
                </a:solidFill>
              </a:rPr>
              <a:t>Funding Management</a:t>
            </a:r>
          </a:p>
          <a:p>
            <a:pPr marL="350838" indent="-350838" eaLnBrk="1" hangingPunct="1">
              <a:lnSpc>
                <a:spcPct val="90000"/>
              </a:lnSpc>
              <a:spcBef>
                <a:spcPts val="0"/>
              </a:spcBef>
              <a:spcAft>
                <a:spcPts val="600"/>
              </a:spcAft>
              <a:buFont typeface="Wingdings" pitchFamily="2" charset="2"/>
              <a:buChar char="§"/>
            </a:pPr>
            <a:endParaRPr lang="en-US" sz="2400" dirty="0" smtClean="0">
              <a:solidFill>
                <a:srgbClr val="000000"/>
              </a:solidFill>
            </a:endParaRPr>
          </a:p>
          <a:p>
            <a:pPr marL="350838" indent="-350838" eaLnBrk="1" hangingPunct="1">
              <a:lnSpc>
                <a:spcPct val="90000"/>
              </a:lnSpc>
              <a:spcBef>
                <a:spcPts val="0"/>
              </a:spcBef>
              <a:spcAft>
                <a:spcPts val="600"/>
              </a:spcAft>
              <a:buFont typeface="Wingdings" pitchFamily="2" charset="2"/>
              <a:buChar char="§"/>
            </a:pPr>
            <a:endParaRPr lang="en-US" sz="2000" dirty="0" smtClean="0">
              <a:solidFill>
                <a:srgbClr val="000000"/>
              </a:solidFill>
            </a:endParaRPr>
          </a:p>
        </p:txBody>
      </p:sp>
    </p:spTree>
    <p:extLst>
      <p:ext uri="{BB962C8B-B14F-4D97-AF65-F5344CB8AC3E}">
        <p14:creationId xmlns:p14="http://schemas.microsoft.com/office/powerpoint/2010/main" val="3233838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781800" y="1411862"/>
            <a:ext cx="1659429" cy="3560655"/>
          </a:xfrm>
          <a:prstGeom prst="rect">
            <a:avLst/>
          </a:prstGeom>
          <a:solidFill>
            <a:srgbClr val="0070C0"/>
          </a:solidFill>
          <a:ln>
            <a:solidFill>
              <a:srgbClr val="000000"/>
            </a:solidFill>
          </a:ln>
        </p:spPr>
        <p:txBody>
          <a:bodyPr wrap="none" rtlCol="0">
            <a:spAutoFit/>
          </a:bodyPr>
          <a:lstStyle/>
          <a:p>
            <a:pPr>
              <a:defRPr/>
            </a:pPr>
            <a:r>
              <a:rPr lang="en-US" sz="1400" b="1" kern="0" dirty="0">
                <a:solidFill>
                  <a:srgbClr val="FFFFFF"/>
                </a:solidFill>
                <a:latin typeface="Arial" pitchFamily="34" charset="0"/>
                <a:cs typeface="Arial" pitchFamily="34" charset="0"/>
              </a:rPr>
              <a:t>Annual ANG </a:t>
            </a:r>
          </a:p>
          <a:p>
            <a:pPr>
              <a:defRPr/>
            </a:pPr>
            <a:r>
              <a:rPr lang="en-US" sz="1400" b="1" kern="0" dirty="0">
                <a:solidFill>
                  <a:srgbClr val="FFFFFF"/>
                </a:solidFill>
                <a:latin typeface="Arial" pitchFamily="34" charset="0"/>
                <a:cs typeface="Arial" pitchFamily="34" charset="0"/>
              </a:rPr>
              <a:t>NGREA Amounts</a:t>
            </a:r>
            <a:r>
              <a:rPr lang="en-US" sz="1400" kern="0" dirty="0">
                <a:solidFill>
                  <a:srgbClr val="FFFFFF"/>
                </a:solidFill>
                <a:latin typeface="Arial" pitchFamily="34" charset="0"/>
                <a:cs typeface="Arial" pitchFamily="34" charset="0"/>
              </a:rPr>
              <a:t/>
            </a:r>
            <a:br>
              <a:rPr lang="en-US" sz="1400" kern="0" dirty="0">
                <a:solidFill>
                  <a:srgbClr val="FFFFFF"/>
                </a:solidFill>
                <a:latin typeface="Arial" pitchFamily="34" charset="0"/>
                <a:cs typeface="Arial" pitchFamily="34" charset="0"/>
              </a:rPr>
            </a:br>
            <a:r>
              <a:rPr lang="en-US" sz="1400" u="sng" kern="0" dirty="0">
                <a:solidFill>
                  <a:srgbClr val="FFFFFF"/>
                </a:solidFill>
                <a:latin typeface="Arial" pitchFamily="34" charset="0"/>
                <a:cs typeface="Arial" pitchFamily="34" charset="0"/>
              </a:rPr>
              <a:t>(Millions)</a:t>
            </a:r>
          </a:p>
          <a:p>
            <a:pPr>
              <a:defRPr/>
            </a:pPr>
            <a:endParaRPr lang="en-US" sz="1667" kern="0" dirty="0">
              <a:solidFill>
                <a:srgbClr val="FFFFFF"/>
              </a:solidFill>
              <a:latin typeface="Arial" pitchFamily="34" charset="0"/>
              <a:cs typeface="Arial" pitchFamily="34" charset="0"/>
            </a:endParaRPr>
          </a:p>
          <a:p>
            <a:pPr>
              <a:defRPr/>
            </a:pPr>
            <a:r>
              <a:rPr lang="en-US" sz="1667" kern="0" dirty="0">
                <a:solidFill>
                  <a:srgbClr val="FFFFFF"/>
                </a:solidFill>
                <a:latin typeface="Arial" pitchFamily="34" charset="0"/>
                <a:cs typeface="Arial" pitchFamily="34" charset="0"/>
              </a:rPr>
              <a:t>FY13	$460</a:t>
            </a:r>
          </a:p>
          <a:p>
            <a:pPr>
              <a:defRPr/>
            </a:pPr>
            <a:r>
              <a:rPr lang="en-US" sz="1667" kern="0" dirty="0">
                <a:solidFill>
                  <a:srgbClr val="FFFFFF"/>
                </a:solidFill>
                <a:latin typeface="Arial" pitchFamily="34" charset="0"/>
                <a:cs typeface="Arial" pitchFamily="34" charset="0"/>
              </a:rPr>
              <a:t>FY14	$323</a:t>
            </a:r>
          </a:p>
          <a:p>
            <a:pPr>
              <a:defRPr/>
            </a:pPr>
            <a:r>
              <a:rPr lang="en-US" sz="1667" kern="0" dirty="0">
                <a:solidFill>
                  <a:srgbClr val="FFFFFF"/>
                </a:solidFill>
              </a:rPr>
              <a:t>FY15	$415</a:t>
            </a:r>
          </a:p>
          <a:p>
            <a:pPr>
              <a:defRPr/>
            </a:pPr>
            <a:r>
              <a:rPr lang="en-US" sz="1667" kern="0" dirty="0">
                <a:solidFill>
                  <a:srgbClr val="FFFFFF"/>
                </a:solidFill>
                <a:latin typeface="Arial" pitchFamily="34" charset="0"/>
                <a:cs typeface="Arial" pitchFamily="34" charset="0"/>
              </a:rPr>
              <a:t>FY16    	$330</a:t>
            </a:r>
          </a:p>
          <a:p>
            <a:pPr>
              <a:defRPr/>
            </a:pPr>
            <a:r>
              <a:rPr lang="en-US" sz="1667" kern="0" dirty="0">
                <a:solidFill>
                  <a:srgbClr val="FFFFFF"/>
                </a:solidFill>
                <a:latin typeface="Arial" pitchFamily="34" charset="0"/>
                <a:cs typeface="Arial" pitchFamily="34" charset="0"/>
              </a:rPr>
              <a:t>FY17    	$247</a:t>
            </a:r>
          </a:p>
          <a:p>
            <a:pPr>
              <a:defRPr/>
            </a:pPr>
            <a:r>
              <a:rPr lang="en-US" sz="1667" kern="0" dirty="0">
                <a:solidFill>
                  <a:srgbClr val="FFFFFF"/>
                </a:solidFill>
                <a:latin typeface="Arial" pitchFamily="34" charset="0"/>
                <a:cs typeface="Arial" pitchFamily="34" charset="0"/>
              </a:rPr>
              <a:t>FY18    	$</a:t>
            </a:r>
            <a:r>
              <a:rPr lang="en-US" sz="1667" kern="0" dirty="0" smtClean="0">
                <a:solidFill>
                  <a:srgbClr val="FFFFFF"/>
                </a:solidFill>
                <a:latin typeface="Arial" pitchFamily="34" charset="0"/>
                <a:cs typeface="Arial" pitchFamily="34" charset="0"/>
              </a:rPr>
              <a:t>429</a:t>
            </a:r>
          </a:p>
          <a:p>
            <a:pPr>
              <a:defRPr/>
            </a:pPr>
            <a:r>
              <a:rPr lang="en-US" sz="1667" kern="0" dirty="0" smtClean="0">
                <a:solidFill>
                  <a:srgbClr val="FFFFFF"/>
                </a:solidFill>
                <a:latin typeface="Arial" pitchFamily="34" charset="0"/>
                <a:cs typeface="Arial" pitchFamily="34" charset="0"/>
              </a:rPr>
              <a:t>FY19    </a:t>
            </a:r>
            <a:r>
              <a:rPr lang="en-US" sz="1667" kern="0" dirty="0">
                <a:solidFill>
                  <a:srgbClr val="FFFFFF"/>
                </a:solidFill>
                <a:latin typeface="Arial" pitchFamily="34" charset="0"/>
                <a:cs typeface="Arial" pitchFamily="34" charset="0"/>
              </a:rPr>
              <a:t>	$</a:t>
            </a:r>
            <a:r>
              <a:rPr lang="en-US" sz="1667" kern="0" dirty="0" smtClean="0">
                <a:solidFill>
                  <a:srgbClr val="FFFFFF"/>
                </a:solidFill>
                <a:latin typeface="Arial" pitchFamily="34" charset="0"/>
                <a:cs typeface="Arial" pitchFamily="34" charset="0"/>
              </a:rPr>
              <a:t>421</a:t>
            </a:r>
          </a:p>
          <a:p>
            <a:pPr algn="l">
              <a:defRPr/>
            </a:pPr>
            <a:r>
              <a:rPr lang="en-US" sz="1667" kern="0" dirty="0">
                <a:solidFill>
                  <a:srgbClr val="FFFFFF"/>
                </a:solidFill>
                <a:latin typeface="Arial" pitchFamily="34" charset="0"/>
                <a:cs typeface="Arial" pitchFamily="34" charset="0"/>
              </a:rPr>
              <a:t> </a:t>
            </a:r>
            <a:r>
              <a:rPr lang="en-US" sz="1667" kern="0" dirty="0" smtClean="0">
                <a:solidFill>
                  <a:srgbClr val="FFFFFF"/>
                </a:solidFill>
                <a:latin typeface="Arial" pitchFamily="34" charset="0"/>
                <a:cs typeface="Arial" pitchFamily="34" charset="0"/>
              </a:rPr>
              <a:t>FY20	 $???</a:t>
            </a:r>
            <a:endParaRPr lang="en-US" sz="1667" kern="0" dirty="0">
              <a:solidFill>
                <a:srgbClr val="FFFFFF"/>
              </a:solidFill>
              <a:latin typeface="Arial" pitchFamily="34" charset="0"/>
              <a:cs typeface="Arial" pitchFamily="34" charset="0"/>
            </a:endParaRPr>
          </a:p>
          <a:p>
            <a:pPr>
              <a:defRPr/>
            </a:pPr>
            <a:endParaRPr lang="en-US" sz="1667" kern="0" dirty="0">
              <a:solidFill>
                <a:srgbClr val="FFFFFF"/>
              </a:solidFill>
              <a:latin typeface="Arial" pitchFamily="34" charset="0"/>
              <a:cs typeface="Arial" pitchFamily="34" charset="0"/>
            </a:endParaRPr>
          </a:p>
          <a:p>
            <a:pPr>
              <a:defRPr/>
            </a:pPr>
            <a:endParaRPr lang="en-US" sz="1667" kern="0" dirty="0">
              <a:solidFill>
                <a:srgbClr val="FFFFFF"/>
              </a:solidFill>
              <a:latin typeface="Arial" pitchFamily="34" charset="0"/>
              <a:cs typeface="Arial" pitchFamily="34" charset="0"/>
            </a:endParaRPr>
          </a:p>
        </p:txBody>
      </p:sp>
      <p:sp>
        <p:nvSpPr>
          <p:cNvPr id="12" name="Rectangle 4"/>
          <p:cNvSpPr>
            <a:spLocks noChangeArrowheads="1"/>
          </p:cNvSpPr>
          <p:nvPr/>
        </p:nvSpPr>
        <p:spPr bwMode="auto">
          <a:xfrm>
            <a:off x="990600" y="5523641"/>
            <a:ext cx="7127781" cy="348878"/>
          </a:xfrm>
          <a:prstGeom prst="rect">
            <a:avLst/>
          </a:prstGeom>
          <a:solidFill>
            <a:srgbClr val="0070C0"/>
          </a:solidFill>
          <a:ln w="28575">
            <a:solidFill>
              <a:srgbClr val="000000"/>
            </a:solidFill>
            <a:miter lim="800000"/>
            <a:headEnd/>
            <a:tailEnd/>
          </a:ln>
        </p:spPr>
        <p:txBody>
          <a:bodyPr wrap="square">
            <a:spAutoFit/>
          </a:bodyPr>
          <a:lstStyle/>
          <a:p>
            <a:pPr defTabSz="535760"/>
            <a:r>
              <a:rPr lang="en-US" sz="1667" b="1" i="1" dirty="0">
                <a:solidFill>
                  <a:srgbClr val="FFFFFF"/>
                </a:solidFill>
              </a:rPr>
              <a:t>Nature of NGREA drives pursuit of low risk, off-the-shelf solutions</a:t>
            </a:r>
            <a:endParaRPr lang="en-US" sz="1667" b="1" i="1" u="sng" dirty="0">
              <a:solidFill>
                <a:srgbClr val="FFFFFF"/>
              </a:solidFill>
            </a:endParaRPr>
          </a:p>
        </p:txBody>
      </p:sp>
      <p:sp>
        <p:nvSpPr>
          <p:cNvPr id="10" name="Rectangle 3"/>
          <p:cNvSpPr txBox="1">
            <a:spLocks noChangeArrowheads="1"/>
          </p:cNvSpPr>
          <p:nvPr/>
        </p:nvSpPr>
        <p:spPr bwMode="auto">
          <a:xfrm>
            <a:off x="381000" y="1295400"/>
            <a:ext cx="6143113" cy="3937793"/>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marL="588963" indent="-401638" algn="l" defTabSz="642938" rtl="0" eaLnBrk="0" fontAlgn="base" hangingPunct="0">
              <a:spcBef>
                <a:spcPct val="20000"/>
              </a:spcBef>
              <a:spcAft>
                <a:spcPct val="0"/>
              </a:spcAft>
              <a:buFont typeface="Gill Sans" charset="0"/>
              <a:buChar char="•"/>
              <a:defRPr sz="2800">
                <a:solidFill>
                  <a:schemeClr val="tx1"/>
                </a:solidFill>
                <a:latin typeface="+mn-lt"/>
                <a:ea typeface="+mn-ea"/>
                <a:cs typeface="+mn-cs"/>
                <a:sym typeface="Gill Sans" charset="0"/>
              </a:defRPr>
            </a:lvl1pPr>
            <a:lvl2pPr marL="901700" indent="-401638" algn="l" defTabSz="642938" rtl="0" eaLnBrk="0" fontAlgn="base" hangingPunct="0">
              <a:spcBef>
                <a:spcPct val="20000"/>
              </a:spcBef>
              <a:spcAft>
                <a:spcPct val="0"/>
              </a:spcAft>
              <a:buFont typeface="Gill Sans" charset="0"/>
              <a:buChar char="•"/>
              <a:defRPr sz="2400">
                <a:solidFill>
                  <a:schemeClr val="tx1"/>
                </a:solidFill>
                <a:latin typeface="+mn-lt"/>
                <a:sym typeface="Gill Sans" charset="0"/>
              </a:defRPr>
            </a:lvl2pPr>
            <a:lvl3pPr marL="1214438" indent="-401638" algn="l" defTabSz="642938" rtl="0" eaLnBrk="0" fontAlgn="base" hangingPunct="0">
              <a:spcBef>
                <a:spcPct val="20000"/>
              </a:spcBef>
              <a:spcAft>
                <a:spcPct val="0"/>
              </a:spcAft>
              <a:buFont typeface="Gill Sans" charset="0"/>
              <a:buChar char="•"/>
              <a:defRPr sz="2000">
                <a:solidFill>
                  <a:schemeClr val="tx1"/>
                </a:solidFill>
                <a:latin typeface="+mn-lt"/>
                <a:sym typeface="Gill Sans" charset="0"/>
              </a:defRPr>
            </a:lvl3pPr>
            <a:lvl4pPr marL="1527175" indent="-401638" algn="l" defTabSz="642938" rtl="0" eaLnBrk="0" fontAlgn="base" hangingPunct="0">
              <a:spcBef>
                <a:spcPct val="20000"/>
              </a:spcBef>
              <a:spcAft>
                <a:spcPct val="0"/>
              </a:spcAft>
              <a:buFont typeface="Gill Sans" charset="0"/>
              <a:buChar char="•"/>
              <a:defRPr sz="2000">
                <a:solidFill>
                  <a:schemeClr val="tx1"/>
                </a:solidFill>
                <a:latin typeface="+mn-lt"/>
                <a:sym typeface="Gill Sans" charset="0"/>
              </a:defRPr>
            </a:lvl4pPr>
            <a:lvl5pPr marL="1839913" indent="-401638" algn="l" defTabSz="642938" rtl="0" eaLnBrk="0" fontAlgn="base" hangingPunct="0">
              <a:spcBef>
                <a:spcPct val="20000"/>
              </a:spcBef>
              <a:spcAft>
                <a:spcPct val="0"/>
              </a:spcAft>
              <a:buFont typeface="Gill Sans" charset="0"/>
              <a:buChar char="•"/>
              <a:defRPr sz="2000">
                <a:solidFill>
                  <a:schemeClr val="tx1"/>
                </a:solidFill>
                <a:latin typeface="+mn-lt"/>
                <a:sym typeface="Gill Sans" charset="0"/>
              </a:defRPr>
            </a:lvl5pPr>
            <a:lvl6pPr marL="2297113" indent="-401638" algn="l" defTabSz="642938" rtl="0" fontAlgn="base">
              <a:spcBef>
                <a:spcPct val="20000"/>
              </a:spcBef>
              <a:spcAft>
                <a:spcPct val="0"/>
              </a:spcAft>
              <a:buFont typeface="Gill Sans" charset="0"/>
              <a:buChar char="•"/>
              <a:defRPr sz="2000">
                <a:solidFill>
                  <a:schemeClr val="tx1"/>
                </a:solidFill>
                <a:latin typeface="+mn-lt"/>
                <a:sym typeface="Gill Sans" charset="0"/>
              </a:defRPr>
            </a:lvl6pPr>
            <a:lvl7pPr marL="2754313" indent="-401638" algn="l" defTabSz="642938" rtl="0" fontAlgn="base">
              <a:spcBef>
                <a:spcPct val="20000"/>
              </a:spcBef>
              <a:spcAft>
                <a:spcPct val="0"/>
              </a:spcAft>
              <a:buFont typeface="Gill Sans" charset="0"/>
              <a:buChar char="•"/>
              <a:defRPr sz="2000">
                <a:solidFill>
                  <a:schemeClr val="tx1"/>
                </a:solidFill>
                <a:latin typeface="+mn-lt"/>
                <a:sym typeface="Gill Sans" charset="0"/>
              </a:defRPr>
            </a:lvl7pPr>
            <a:lvl8pPr marL="3211513" indent="-401638" algn="l" defTabSz="642938" rtl="0" fontAlgn="base">
              <a:spcBef>
                <a:spcPct val="20000"/>
              </a:spcBef>
              <a:spcAft>
                <a:spcPct val="0"/>
              </a:spcAft>
              <a:buFont typeface="Gill Sans" charset="0"/>
              <a:buChar char="•"/>
              <a:defRPr sz="2000">
                <a:solidFill>
                  <a:schemeClr val="tx1"/>
                </a:solidFill>
                <a:latin typeface="+mn-lt"/>
                <a:sym typeface="Gill Sans" charset="0"/>
              </a:defRPr>
            </a:lvl8pPr>
            <a:lvl9pPr marL="3668713" indent="-401638" algn="l" defTabSz="642938" rtl="0" fontAlgn="base">
              <a:spcBef>
                <a:spcPct val="20000"/>
              </a:spcBef>
              <a:spcAft>
                <a:spcPct val="0"/>
              </a:spcAft>
              <a:buFont typeface="Gill Sans" charset="0"/>
              <a:buChar char="•"/>
              <a:defRPr sz="2000">
                <a:solidFill>
                  <a:schemeClr val="tx1"/>
                </a:solidFill>
                <a:latin typeface="+mn-lt"/>
                <a:sym typeface="Gill Sans" charset="0"/>
              </a:defRPr>
            </a:lvl9pPr>
          </a:lstStyle>
          <a:p>
            <a:pPr eaLnBrk="1" hangingPunct="1">
              <a:buSzPct val="125000"/>
              <a:buFont typeface="Wingdings" panose="05000000000000000000" pitchFamily="2" charset="2"/>
              <a:buChar char="§"/>
            </a:pPr>
            <a:r>
              <a:rPr lang="en-US" sz="1600" kern="0" dirty="0">
                <a:latin typeface="Arial" pitchFamily="34" charset="0"/>
              </a:rPr>
              <a:t>USAF Budget - Program Objective Memorandum (POM)</a:t>
            </a:r>
          </a:p>
          <a:p>
            <a:pPr lvl="1" eaLnBrk="1" hangingPunct="1">
              <a:buSzPct val="125000"/>
              <a:buFont typeface="Wingdings" panose="05000000000000000000" pitchFamily="2" charset="2"/>
              <a:buChar char="§"/>
            </a:pPr>
            <a:r>
              <a:rPr lang="en-US" sz="1600" kern="0" dirty="0">
                <a:latin typeface="Arial" pitchFamily="34" charset="0"/>
              </a:rPr>
              <a:t>Primary method of funding</a:t>
            </a:r>
          </a:p>
          <a:p>
            <a:pPr eaLnBrk="1" hangingPunct="1">
              <a:buSzPct val="125000"/>
              <a:buFont typeface="Wingdings" panose="05000000000000000000" pitchFamily="2" charset="2"/>
              <a:buChar char="§"/>
            </a:pPr>
            <a:r>
              <a:rPr lang="en-US" sz="1600" kern="0" dirty="0">
                <a:latin typeface="Arial" pitchFamily="34" charset="0"/>
              </a:rPr>
              <a:t>Other Congressional Adds (procurement, RDT&amp;E, etc.)</a:t>
            </a:r>
          </a:p>
          <a:p>
            <a:pPr eaLnBrk="1" hangingPunct="1">
              <a:buSzPct val="125000"/>
              <a:buFont typeface="Wingdings" panose="05000000000000000000" pitchFamily="2" charset="2"/>
              <a:buChar char="§"/>
            </a:pPr>
            <a:r>
              <a:rPr lang="en-US" sz="1600" kern="0" dirty="0">
                <a:latin typeface="Arial" pitchFamily="34" charset="0"/>
              </a:rPr>
              <a:t>ANG O&amp;M Fallout funds meet limited mod/equip </a:t>
            </a:r>
            <a:r>
              <a:rPr lang="en-US" sz="1600" kern="0" dirty="0" err="1">
                <a:latin typeface="Arial" pitchFamily="34" charset="0"/>
              </a:rPr>
              <a:t>reqmts</a:t>
            </a:r>
            <a:endParaRPr lang="en-US" sz="1600" kern="0" dirty="0">
              <a:latin typeface="Arial" pitchFamily="34" charset="0"/>
            </a:endParaRPr>
          </a:p>
          <a:p>
            <a:pPr eaLnBrk="1" hangingPunct="1">
              <a:buSzPct val="125000"/>
              <a:buFont typeface="Wingdings" panose="05000000000000000000" pitchFamily="2" charset="2"/>
              <a:buChar char="§"/>
            </a:pPr>
            <a:r>
              <a:rPr lang="en-US" sz="1600" b="1" kern="0" dirty="0">
                <a:latin typeface="Arial" pitchFamily="34" charset="0"/>
              </a:rPr>
              <a:t>National Guard and Reserve Equipment Account (NGREA) –</a:t>
            </a:r>
          </a:p>
          <a:p>
            <a:pPr lvl="1" eaLnBrk="1" hangingPunct="1">
              <a:buSzPct val="125000"/>
              <a:buFont typeface="Wingdings" panose="05000000000000000000" pitchFamily="2" charset="2"/>
              <a:buChar char="§"/>
            </a:pPr>
            <a:r>
              <a:rPr lang="en-US" sz="1600" kern="0" dirty="0">
                <a:latin typeface="Arial" pitchFamily="34" charset="0"/>
              </a:rPr>
              <a:t>Procurement only; not tied to specific programs</a:t>
            </a:r>
          </a:p>
          <a:p>
            <a:pPr lvl="1" eaLnBrk="1" hangingPunct="1">
              <a:buSzPct val="125000"/>
              <a:buFont typeface="Wingdings" panose="05000000000000000000" pitchFamily="2" charset="2"/>
              <a:buChar char="§"/>
            </a:pPr>
            <a:r>
              <a:rPr lang="en-US" sz="1600" kern="0" dirty="0">
                <a:latin typeface="Arial" pitchFamily="34" charset="0"/>
              </a:rPr>
              <a:t>Amount is unpredictable</a:t>
            </a:r>
          </a:p>
          <a:p>
            <a:pPr lvl="1" eaLnBrk="1" hangingPunct="1">
              <a:buSzPct val="125000"/>
              <a:buFont typeface="Wingdings" panose="05000000000000000000" pitchFamily="2" charset="2"/>
              <a:buChar char="§"/>
            </a:pPr>
            <a:r>
              <a:rPr lang="en-US" sz="1600" kern="0" dirty="0">
                <a:latin typeface="Arial" pitchFamily="34" charset="0"/>
              </a:rPr>
              <a:t>Spend plan based on WEPTAC/DCP critical capability priorities, DANG and Congressional guidance</a:t>
            </a:r>
          </a:p>
          <a:p>
            <a:pPr lvl="1" eaLnBrk="1" hangingPunct="1">
              <a:buSzPct val="125000"/>
              <a:buFont typeface="Wingdings" panose="05000000000000000000" pitchFamily="2" charset="2"/>
              <a:buChar char="§"/>
            </a:pPr>
            <a:r>
              <a:rPr lang="en-US" sz="1600" kern="0" dirty="0">
                <a:latin typeface="Arial" pitchFamily="34" charset="0"/>
              </a:rPr>
              <a:t>Obligation rate objectives drive spend plan (80/90/100%)</a:t>
            </a:r>
          </a:p>
          <a:p>
            <a:pPr lvl="1" eaLnBrk="1" hangingPunct="1">
              <a:buSzPct val="125000"/>
              <a:buFont typeface="Wingdings" panose="05000000000000000000" pitchFamily="2" charset="2"/>
              <a:buChar char="§"/>
            </a:pPr>
            <a:r>
              <a:rPr lang="en-US" sz="1600" kern="0" dirty="0">
                <a:latin typeface="Arial" pitchFamily="34" charset="0"/>
              </a:rPr>
              <a:t>Spend plan due to Congress 30 days after appropriation</a:t>
            </a:r>
          </a:p>
          <a:p>
            <a:pPr lvl="1" eaLnBrk="1" hangingPunct="1">
              <a:buSzPct val="125000"/>
              <a:buFont typeface="Wingdings" panose="05000000000000000000" pitchFamily="2" charset="2"/>
              <a:buChar char="§"/>
            </a:pPr>
            <a:r>
              <a:rPr lang="en-US" sz="1600" kern="0" dirty="0">
                <a:latin typeface="Arial" pitchFamily="34" charset="0"/>
              </a:rPr>
              <a:t>Continuing </a:t>
            </a:r>
            <a:r>
              <a:rPr lang="en-US" sz="1600" kern="0" dirty="0" smtClean="0">
                <a:latin typeface="Arial" pitchFamily="34" charset="0"/>
              </a:rPr>
              <a:t>Resolution</a:t>
            </a:r>
            <a:endParaRPr lang="en-US" sz="1600" kern="0" dirty="0">
              <a:latin typeface="Arial" pitchFamily="34" charset="0"/>
            </a:endParaRPr>
          </a:p>
          <a:p>
            <a:pPr eaLnBrk="1" hangingPunct="1">
              <a:buSzPct val="150000"/>
              <a:buFont typeface="Wingdings" pitchFamily="2" charset="2"/>
              <a:buChar char="§"/>
            </a:pPr>
            <a:endParaRPr lang="en-US" sz="1667" kern="0" dirty="0">
              <a:latin typeface="Arial" pitchFamily="34" charset="0"/>
            </a:endParaRPr>
          </a:p>
        </p:txBody>
      </p:sp>
      <p:sp>
        <p:nvSpPr>
          <p:cNvPr id="7" name="Rectangle 2"/>
          <p:cNvSpPr txBox="1">
            <a:spLocks noChangeArrowheads="1"/>
          </p:cNvSpPr>
          <p:nvPr/>
        </p:nvSpPr>
        <p:spPr bwMode="auto">
          <a:xfrm>
            <a:off x="2057400" y="149661"/>
            <a:ext cx="6096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lvl1pPr algn="r" defTabSz="642938" rtl="0" eaLnBrk="0" fontAlgn="base" hangingPunct="0">
              <a:spcBef>
                <a:spcPct val="0"/>
              </a:spcBef>
              <a:spcAft>
                <a:spcPct val="0"/>
              </a:spcAft>
              <a:defRPr sz="3600">
                <a:solidFill>
                  <a:srgbClr val="005695"/>
                </a:solidFill>
                <a:latin typeface="+mj-lt"/>
                <a:ea typeface="+mj-ea"/>
                <a:cs typeface="+mj-cs"/>
                <a:sym typeface="Gill Sans" charset="0"/>
              </a:defRPr>
            </a:lvl1pPr>
            <a:lvl2pPr algn="ctr" defTabSz="642938" rtl="0" eaLnBrk="0" fontAlgn="base" hangingPunct="0">
              <a:spcBef>
                <a:spcPct val="0"/>
              </a:spcBef>
              <a:spcAft>
                <a:spcPct val="0"/>
              </a:spcAft>
              <a:defRPr sz="3600">
                <a:solidFill>
                  <a:srgbClr val="005695"/>
                </a:solidFill>
                <a:latin typeface="Gill Sans" charset="0"/>
                <a:sym typeface="Gill Sans" charset="0"/>
              </a:defRPr>
            </a:lvl2pPr>
            <a:lvl3pPr algn="ctr" defTabSz="642938" rtl="0" eaLnBrk="0" fontAlgn="base" hangingPunct="0">
              <a:spcBef>
                <a:spcPct val="0"/>
              </a:spcBef>
              <a:spcAft>
                <a:spcPct val="0"/>
              </a:spcAft>
              <a:defRPr sz="3600">
                <a:solidFill>
                  <a:srgbClr val="005695"/>
                </a:solidFill>
                <a:latin typeface="Gill Sans" charset="0"/>
                <a:sym typeface="Gill Sans" charset="0"/>
              </a:defRPr>
            </a:lvl3pPr>
            <a:lvl4pPr algn="ctr" defTabSz="642938" rtl="0" eaLnBrk="0" fontAlgn="base" hangingPunct="0">
              <a:spcBef>
                <a:spcPct val="0"/>
              </a:spcBef>
              <a:spcAft>
                <a:spcPct val="0"/>
              </a:spcAft>
              <a:defRPr sz="3600">
                <a:solidFill>
                  <a:srgbClr val="005695"/>
                </a:solidFill>
                <a:latin typeface="Gill Sans" charset="0"/>
                <a:sym typeface="Gill Sans" charset="0"/>
              </a:defRPr>
            </a:lvl4pPr>
            <a:lvl5pPr algn="ctr" defTabSz="642938" rtl="0" eaLnBrk="0" fontAlgn="base" hangingPunct="0">
              <a:spcBef>
                <a:spcPct val="0"/>
              </a:spcBef>
              <a:spcAft>
                <a:spcPct val="0"/>
              </a:spcAft>
              <a:defRPr sz="3600">
                <a:solidFill>
                  <a:srgbClr val="005695"/>
                </a:solidFill>
                <a:latin typeface="Gill Sans" charset="0"/>
                <a:sym typeface="Gill Sans" charset="0"/>
              </a:defRPr>
            </a:lvl5pPr>
            <a:lvl6pPr marL="457200" algn="ctr" defTabSz="642938" rtl="0" fontAlgn="base">
              <a:spcBef>
                <a:spcPct val="0"/>
              </a:spcBef>
              <a:spcAft>
                <a:spcPct val="0"/>
              </a:spcAft>
              <a:defRPr sz="3600">
                <a:solidFill>
                  <a:schemeClr val="accent2"/>
                </a:solidFill>
                <a:latin typeface="Gill Sans" charset="0"/>
                <a:sym typeface="Gill Sans" charset="0"/>
              </a:defRPr>
            </a:lvl6pPr>
            <a:lvl7pPr marL="914400" algn="ctr" defTabSz="642938" rtl="0" fontAlgn="base">
              <a:spcBef>
                <a:spcPct val="0"/>
              </a:spcBef>
              <a:spcAft>
                <a:spcPct val="0"/>
              </a:spcAft>
              <a:defRPr sz="3600">
                <a:solidFill>
                  <a:schemeClr val="accent2"/>
                </a:solidFill>
                <a:latin typeface="Gill Sans" charset="0"/>
                <a:sym typeface="Gill Sans" charset="0"/>
              </a:defRPr>
            </a:lvl7pPr>
            <a:lvl8pPr marL="1371600" algn="ctr" defTabSz="642938" rtl="0" fontAlgn="base">
              <a:spcBef>
                <a:spcPct val="0"/>
              </a:spcBef>
              <a:spcAft>
                <a:spcPct val="0"/>
              </a:spcAft>
              <a:defRPr sz="3600">
                <a:solidFill>
                  <a:schemeClr val="accent2"/>
                </a:solidFill>
                <a:latin typeface="Gill Sans" charset="0"/>
                <a:sym typeface="Gill Sans" charset="0"/>
              </a:defRPr>
            </a:lvl8pPr>
            <a:lvl9pPr marL="1828800" algn="ctr" defTabSz="642938" rtl="0" fontAlgn="base">
              <a:spcBef>
                <a:spcPct val="0"/>
              </a:spcBef>
              <a:spcAft>
                <a:spcPct val="0"/>
              </a:spcAft>
              <a:defRPr sz="3600">
                <a:solidFill>
                  <a:schemeClr val="accent2"/>
                </a:solidFill>
                <a:latin typeface="Gill Sans" charset="0"/>
                <a:sym typeface="Gill Sans" charset="0"/>
              </a:defRPr>
            </a:lvl9pPr>
          </a:lstStyle>
          <a:p>
            <a:pPr eaLnBrk="1" hangingPunct="1">
              <a:defRPr/>
            </a:pPr>
            <a:r>
              <a:rPr lang="en-US" sz="2800" kern="0" dirty="0" smtClean="0"/>
              <a:t>Funding Sources</a:t>
            </a:r>
          </a:p>
        </p:txBody>
      </p:sp>
    </p:spTree>
    <p:extLst>
      <p:ext uri="{BB962C8B-B14F-4D97-AF65-F5344CB8AC3E}">
        <p14:creationId xmlns:p14="http://schemas.microsoft.com/office/powerpoint/2010/main" val="2087018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99205" y="1841501"/>
            <a:ext cx="6767300" cy="3949094"/>
          </a:xfrm>
          <a:prstGeom prst="rect">
            <a:avLst/>
          </a:prstGeom>
        </p:spPr>
        <p:txBody>
          <a:bodyPr vert="horz" wrap="square" lIns="0" tIns="0" rIns="0" bIns="0" rtlCol="0">
            <a:spAutoFit/>
          </a:bodyPr>
          <a:lstStyle/>
          <a:p>
            <a:endParaRPr lang="en-US" sz="2333" dirty="0">
              <a:latin typeface="Arial" panose="020B0604020202020204" pitchFamily="34" charset="0"/>
              <a:cs typeface="Arial" panose="020B0604020202020204" pitchFamily="34" charset="0"/>
            </a:endParaRPr>
          </a:p>
          <a:p>
            <a:pPr marL="380985" indent="-380985">
              <a:buFont typeface="+mj-lt"/>
              <a:buAutoNum type="arabicPeriod"/>
            </a:pPr>
            <a:endParaRPr lang="en-US" sz="2333" dirty="0">
              <a:latin typeface="Arial" panose="020B0604020202020204" pitchFamily="34" charset="0"/>
              <a:cs typeface="Arial" panose="020B0604020202020204" pitchFamily="34" charset="0"/>
            </a:endParaRPr>
          </a:p>
          <a:p>
            <a:endParaRPr lang="en-US" sz="2333" dirty="0">
              <a:latin typeface="Arial" panose="020B0604020202020204" pitchFamily="34" charset="0"/>
              <a:cs typeface="Arial" panose="020B0604020202020204" pitchFamily="34" charset="0"/>
            </a:endParaRPr>
          </a:p>
          <a:p>
            <a:pPr lvl="2"/>
            <a:endParaRPr lang="en-US" sz="2333" dirty="0">
              <a:latin typeface="Arial" panose="020B0604020202020204" pitchFamily="34" charset="0"/>
              <a:cs typeface="Arial" panose="020B0604020202020204" pitchFamily="34" charset="0"/>
            </a:endParaRPr>
          </a:p>
          <a:p>
            <a:pPr marL="380985" indent="-380985">
              <a:buFont typeface="+mj-lt"/>
              <a:buAutoNum type="arabicPeriod"/>
            </a:pPr>
            <a:endParaRPr lang="en-US" sz="2333" dirty="0">
              <a:latin typeface="Arial" panose="020B0604020202020204" pitchFamily="34" charset="0"/>
              <a:cs typeface="Arial" panose="020B0604020202020204" pitchFamily="34" charset="0"/>
            </a:endParaRPr>
          </a:p>
          <a:p>
            <a:pPr marL="380985" indent="-380985">
              <a:buFont typeface="+mj-lt"/>
              <a:buAutoNum type="arabicPeriod"/>
            </a:pPr>
            <a:endParaRPr lang="en-US" sz="2333" dirty="0">
              <a:latin typeface="Arial" panose="020B0604020202020204" pitchFamily="34" charset="0"/>
              <a:cs typeface="Arial" panose="020B0604020202020204" pitchFamily="34" charset="0"/>
            </a:endParaRPr>
          </a:p>
          <a:p>
            <a:pPr marL="380985" indent="-380985">
              <a:buFont typeface="+mj-lt"/>
              <a:buAutoNum type="arabicPeriod"/>
            </a:pPr>
            <a:endParaRPr lang="en-US" sz="2333" dirty="0">
              <a:latin typeface="Arial" panose="020B0604020202020204" pitchFamily="34" charset="0"/>
              <a:cs typeface="Arial" panose="020B0604020202020204" pitchFamily="34" charset="0"/>
            </a:endParaRPr>
          </a:p>
          <a:p>
            <a:pPr marL="380985" indent="-380985">
              <a:buFont typeface="+mj-lt"/>
              <a:buAutoNum type="arabicPeriod"/>
            </a:pPr>
            <a:endParaRPr lang="en-US" sz="2333" dirty="0">
              <a:latin typeface="Arial" panose="020B0604020202020204" pitchFamily="34" charset="0"/>
              <a:cs typeface="Arial" panose="020B0604020202020204" pitchFamily="34" charset="0"/>
            </a:endParaRPr>
          </a:p>
          <a:p>
            <a:pPr marL="380985" indent="-380985">
              <a:buFont typeface="+mj-lt"/>
              <a:buAutoNum type="arabicPeriod"/>
            </a:pPr>
            <a:endParaRPr lang="en-US" sz="2333" dirty="0">
              <a:latin typeface="Arial" panose="020B0604020202020204" pitchFamily="34" charset="0"/>
              <a:cs typeface="Arial" panose="020B0604020202020204" pitchFamily="34" charset="0"/>
            </a:endParaRPr>
          </a:p>
          <a:p>
            <a:pPr marL="380985" indent="-380985">
              <a:buFont typeface="+mj-lt"/>
              <a:buAutoNum type="arabicPeriod"/>
            </a:pPr>
            <a:endParaRPr lang="en-US" sz="2333" dirty="0">
              <a:latin typeface="Arial" panose="020B0604020202020204" pitchFamily="34" charset="0"/>
              <a:cs typeface="Arial" panose="020B0604020202020204" pitchFamily="34" charset="0"/>
            </a:endParaRPr>
          </a:p>
          <a:p>
            <a:pPr marL="380985" indent="-380985">
              <a:buFont typeface="+mj-lt"/>
              <a:buAutoNum type="arabicPeriod"/>
            </a:pPr>
            <a:endParaRPr lang="en-US" sz="2333"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743200" y="-25400"/>
            <a:ext cx="5343293" cy="845634"/>
          </a:xfrm>
        </p:spPr>
        <p:txBody>
          <a:bodyPr/>
          <a:lstStyle/>
          <a:p>
            <a:r>
              <a:rPr lang="en-US" sz="2800" dirty="0" smtClean="0"/>
              <a:t>NGREA Distribution</a:t>
            </a:r>
            <a:endParaRPr lang="en-US" sz="2800" dirty="0"/>
          </a:p>
        </p:txBody>
      </p:sp>
      <p:graphicFrame>
        <p:nvGraphicFramePr>
          <p:cNvPr id="9" name="Content Placeholder 3"/>
          <p:cNvGraphicFramePr>
            <a:graphicFrameLocks noGrp="1"/>
          </p:cNvGraphicFramePr>
          <p:nvPr>
            <p:extLst>
              <p:ext uri="{D42A27DB-BD31-4B8C-83A1-F6EECF244321}">
                <p14:modId xmlns:p14="http://schemas.microsoft.com/office/powerpoint/2010/main" val="864956791"/>
              </p:ext>
            </p:extLst>
          </p:nvPr>
        </p:nvGraphicFramePr>
        <p:xfrm>
          <a:off x="228600" y="1025637"/>
          <a:ext cx="8610600" cy="558082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
          <p:cNvSpPr txBox="1">
            <a:spLocks noChangeArrowheads="1"/>
          </p:cNvSpPr>
          <p:nvPr/>
        </p:nvSpPr>
        <p:spPr bwMode="auto">
          <a:xfrm>
            <a:off x="1752600" y="1267098"/>
            <a:ext cx="4422913" cy="471701"/>
          </a:xfrm>
          <a:prstGeom prst="rect">
            <a:avLst/>
          </a:prstGeom>
          <a:noFill/>
          <a:ln w="9525">
            <a:noFill/>
            <a:miter lim="800000"/>
            <a:headEnd/>
            <a:tailEnd/>
          </a:ln>
        </p:spPr>
        <p:txBody>
          <a:bodyPr vert="horz" wrap="square" lIns="35717" tIns="35717" rIns="35717" bIns="35717" numCol="1" anchor="t" anchorCtr="0" compatLnSpc="1">
            <a:prstTxWarp prst="textNoShape">
              <a:avLst/>
            </a:prstTxWarp>
          </a:bodyPr>
          <a:lstStyle>
            <a:lvl1pPr marL="490783" indent="-334685" algn="l" defTabSz="535760" rtl="0" eaLnBrk="0" fontAlgn="base" hangingPunct="0">
              <a:spcBef>
                <a:spcPct val="20000"/>
              </a:spcBef>
              <a:spcAft>
                <a:spcPct val="0"/>
              </a:spcAft>
              <a:buFont typeface="Gill Sans"/>
              <a:buChar char="•"/>
              <a:defRPr sz="2333">
                <a:solidFill>
                  <a:schemeClr val="tx1"/>
                </a:solidFill>
                <a:latin typeface="+mn-lt"/>
                <a:ea typeface="+mn-ea"/>
                <a:cs typeface="+mn-cs"/>
                <a:sym typeface="Gill Sans"/>
              </a:defRPr>
            </a:lvl1pPr>
            <a:lvl2pPr marL="751387" indent="-334685" algn="l" defTabSz="535760" rtl="0" eaLnBrk="0" fontAlgn="base" hangingPunct="0">
              <a:spcBef>
                <a:spcPct val="20000"/>
              </a:spcBef>
              <a:spcAft>
                <a:spcPct val="0"/>
              </a:spcAft>
              <a:buFont typeface="Gill Sans"/>
              <a:buChar char="•"/>
              <a:defRPr sz="2000">
                <a:solidFill>
                  <a:schemeClr val="tx1"/>
                </a:solidFill>
                <a:latin typeface="+mn-lt"/>
                <a:sym typeface="Gill Sans"/>
              </a:defRPr>
            </a:lvl2pPr>
            <a:lvl3pPr marL="1011991" indent="-334685" algn="l" defTabSz="535760" rtl="0" eaLnBrk="0" fontAlgn="base" hangingPunct="0">
              <a:spcBef>
                <a:spcPct val="20000"/>
              </a:spcBef>
              <a:spcAft>
                <a:spcPct val="0"/>
              </a:spcAft>
              <a:buFont typeface="Gill Sans"/>
              <a:buChar char="•"/>
              <a:defRPr sz="1667">
                <a:solidFill>
                  <a:schemeClr val="tx1"/>
                </a:solidFill>
                <a:latin typeface="+mn-lt"/>
                <a:sym typeface="Gill Sans"/>
              </a:defRPr>
            </a:lvl3pPr>
            <a:lvl4pPr marL="1272595" indent="-334685" algn="l" defTabSz="535760" rtl="0" eaLnBrk="0" fontAlgn="base" hangingPunct="0">
              <a:spcBef>
                <a:spcPct val="20000"/>
              </a:spcBef>
              <a:spcAft>
                <a:spcPct val="0"/>
              </a:spcAft>
              <a:buFont typeface="Gill Sans"/>
              <a:buChar char="•"/>
              <a:defRPr sz="1667">
                <a:solidFill>
                  <a:schemeClr val="tx1"/>
                </a:solidFill>
                <a:latin typeface="+mn-lt"/>
                <a:sym typeface="Gill Sans"/>
              </a:defRPr>
            </a:lvl4pPr>
            <a:lvl5pPr marL="1533200" indent="-334685" algn="l" defTabSz="535760" rtl="0" eaLnBrk="0" fontAlgn="base" hangingPunct="0">
              <a:spcBef>
                <a:spcPct val="20000"/>
              </a:spcBef>
              <a:spcAft>
                <a:spcPct val="0"/>
              </a:spcAft>
              <a:buFont typeface="Gill Sans"/>
              <a:buChar char="•"/>
              <a:defRPr sz="1667">
                <a:solidFill>
                  <a:schemeClr val="tx1"/>
                </a:solidFill>
                <a:latin typeface="+mn-lt"/>
                <a:sym typeface="Gill Sans"/>
              </a:defRPr>
            </a:lvl5pPr>
            <a:lvl6pPr marL="1914184" indent="-334685" algn="l" defTabSz="535760" rtl="0" fontAlgn="base">
              <a:spcBef>
                <a:spcPct val="20000"/>
              </a:spcBef>
              <a:spcAft>
                <a:spcPct val="0"/>
              </a:spcAft>
              <a:buFont typeface="Gill Sans" charset="0"/>
              <a:buChar char="•"/>
              <a:defRPr sz="1667">
                <a:solidFill>
                  <a:schemeClr val="tx1"/>
                </a:solidFill>
                <a:latin typeface="+mn-lt"/>
                <a:sym typeface="Gill Sans" charset="0"/>
              </a:defRPr>
            </a:lvl6pPr>
            <a:lvl7pPr marL="2295169" indent="-334685" algn="l" defTabSz="535760" rtl="0" fontAlgn="base">
              <a:spcBef>
                <a:spcPct val="20000"/>
              </a:spcBef>
              <a:spcAft>
                <a:spcPct val="0"/>
              </a:spcAft>
              <a:buFont typeface="Gill Sans" charset="0"/>
              <a:buChar char="•"/>
              <a:defRPr sz="1667">
                <a:solidFill>
                  <a:schemeClr val="tx1"/>
                </a:solidFill>
                <a:latin typeface="+mn-lt"/>
                <a:sym typeface="Gill Sans" charset="0"/>
              </a:defRPr>
            </a:lvl7pPr>
            <a:lvl8pPr marL="2676154" indent="-334685" algn="l" defTabSz="535760" rtl="0" fontAlgn="base">
              <a:spcBef>
                <a:spcPct val="20000"/>
              </a:spcBef>
              <a:spcAft>
                <a:spcPct val="0"/>
              </a:spcAft>
              <a:buFont typeface="Gill Sans" charset="0"/>
              <a:buChar char="•"/>
              <a:defRPr sz="1667">
                <a:solidFill>
                  <a:schemeClr val="tx1"/>
                </a:solidFill>
                <a:latin typeface="+mn-lt"/>
                <a:sym typeface="Gill Sans" charset="0"/>
              </a:defRPr>
            </a:lvl8pPr>
            <a:lvl9pPr marL="3057139" indent="-334685" algn="l" defTabSz="535760" rtl="0" fontAlgn="base">
              <a:spcBef>
                <a:spcPct val="20000"/>
              </a:spcBef>
              <a:spcAft>
                <a:spcPct val="0"/>
              </a:spcAft>
              <a:buFont typeface="Gill Sans" charset="0"/>
              <a:buChar char="•"/>
              <a:defRPr sz="1667">
                <a:solidFill>
                  <a:schemeClr val="tx1"/>
                </a:solidFill>
                <a:latin typeface="+mn-lt"/>
                <a:sym typeface="Gill Sans" charset="0"/>
              </a:defRPr>
            </a:lvl9pPr>
          </a:lstStyle>
          <a:p>
            <a:pPr marL="119566" indent="0" eaLnBrk="1" hangingPunct="1">
              <a:spcBef>
                <a:spcPts val="1000"/>
              </a:spcBef>
              <a:buNone/>
            </a:pPr>
            <a:r>
              <a:rPr lang="en-US" sz="2000" kern="0" dirty="0">
                <a:solidFill>
                  <a:srgbClr val="000000"/>
                </a:solidFill>
                <a:latin typeface="Gill Sans"/>
              </a:rPr>
              <a:t>$2.16B </a:t>
            </a:r>
            <a:r>
              <a:rPr lang="en-US" sz="2000" kern="0" dirty="0" smtClean="0">
                <a:solidFill>
                  <a:srgbClr val="000000"/>
                </a:solidFill>
                <a:latin typeface="Gill Sans"/>
              </a:rPr>
              <a:t>Total (FY14-19)</a:t>
            </a:r>
            <a:endParaRPr lang="en-US" sz="1500" kern="0" dirty="0">
              <a:solidFill>
                <a:srgbClr val="000000"/>
              </a:solidFill>
              <a:latin typeface="Gill Sans"/>
            </a:endParaRPr>
          </a:p>
        </p:txBody>
      </p:sp>
    </p:spTree>
    <p:extLst>
      <p:ext uri="{BB962C8B-B14F-4D97-AF65-F5344CB8AC3E}">
        <p14:creationId xmlns:p14="http://schemas.microsoft.com/office/powerpoint/2010/main" val="2266784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0" y="152400"/>
            <a:ext cx="6575426" cy="506413"/>
          </a:xfrm>
        </p:spPr>
        <p:txBody>
          <a:bodyPr/>
          <a:lstStyle/>
          <a:p>
            <a:pPr eaLnBrk="1" hangingPunct="1">
              <a:defRPr/>
            </a:pPr>
            <a:r>
              <a:rPr lang="en-US" sz="2800" dirty="0" smtClean="0">
                <a:solidFill>
                  <a:srgbClr val="005695"/>
                </a:solidFill>
              </a:rPr>
              <a:t>ANG Requirements Overview</a:t>
            </a:r>
          </a:p>
        </p:txBody>
      </p:sp>
      <p:sp>
        <p:nvSpPr>
          <p:cNvPr id="5" name="Rectangle 4"/>
          <p:cNvSpPr>
            <a:spLocks noChangeArrowheads="1"/>
          </p:cNvSpPr>
          <p:nvPr/>
        </p:nvSpPr>
        <p:spPr bwMode="auto">
          <a:xfrm>
            <a:off x="369049" y="5847202"/>
            <a:ext cx="8553337" cy="400110"/>
          </a:xfrm>
          <a:prstGeom prst="rect">
            <a:avLst/>
          </a:prstGeom>
          <a:solidFill>
            <a:srgbClr val="0070C0"/>
          </a:solidFill>
          <a:ln w="28575">
            <a:solidFill>
              <a:srgbClr val="000000"/>
            </a:solidFill>
            <a:miter lim="800000"/>
            <a:headEnd/>
            <a:tailEnd/>
          </a:ln>
        </p:spPr>
        <p:txBody>
          <a:bodyPr wrap="square">
            <a:spAutoFit/>
          </a:bodyPr>
          <a:lstStyle/>
          <a:p>
            <a:pPr defTabSz="642938"/>
            <a:r>
              <a:rPr lang="en-US" sz="2000" b="1" i="1" dirty="0" smtClean="0">
                <a:solidFill>
                  <a:srgbClr val="FFFFFF"/>
                </a:solidFill>
              </a:rPr>
              <a:t>Bottom-Up Construct Ensures </a:t>
            </a:r>
            <a:r>
              <a:rPr lang="en-US" sz="2000" b="1" i="1" u="sng" dirty="0" smtClean="0">
                <a:solidFill>
                  <a:srgbClr val="FFFFFF"/>
                </a:solidFill>
              </a:rPr>
              <a:t>Relevance to Immediate Needs</a:t>
            </a:r>
            <a:endParaRPr lang="en-US" sz="2000" b="1" i="1" u="sng" dirty="0">
              <a:solidFill>
                <a:srgbClr val="FFFFFF"/>
              </a:solidFill>
            </a:endParaRPr>
          </a:p>
        </p:txBody>
      </p:sp>
      <p:sp>
        <p:nvSpPr>
          <p:cNvPr id="7" name="Rectangle 3"/>
          <p:cNvSpPr>
            <a:spLocks noGrp="1" noChangeArrowheads="1"/>
          </p:cNvSpPr>
          <p:nvPr>
            <p:ph type="body" sz="half" idx="1"/>
          </p:nvPr>
        </p:nvSpPr>
        <p:spPr bwMode="auto">
          <a:xfrm>
            <a:off x="152400" y="1062969"/>
            <a:ext cx="8365611" cy="4239937"/>
          </a:xfrm>
          <a:noFill/>
          <a:ln>
            <a:miter lim="800000"/>
            <a:headEnd/>
            <a:tailEnd/>
          </a:ln>
        </p:spPr>
        <p:txBody>
          <a:bodyPr vert="horz" wrap="square" lIns="76200" tIns="38100" rIns="76200" bIns="38100" numCol="1" anchor="t" anchorCtr="0" compatLnSpc="1">
            <a:prstTxWarp prst="textNoShape">
              <a:avLst/>
            </a:prstTxWarp>
          </a:bodyPr>
          <a:lstStyle/>
          <a:p>
            <a:pPr eaLnBrk="1" hangingPunct="1">
              <a:buSzPct val="150000"/>
              <a:buFont typeface="Wingdings" panose="05000000000000000000" pitchFamily="2" charset="2"/>
              <a:buChar char="§"/>
            </a:pPr>
            <a:r>
              <a:rPr lang="en-US" sz="1600" dirty="0">
                <a:latin typeface="Arial" pitchFamily="34" charset="0"/>
              </a:rPr>
              <a:t>Field-led working groups (weapons officers or equivalent) determine critical (1-3 years) / essential (3-5 years) / desired (5-10 years) capabilities shortfalls</a:t>
            </a:r>
          </a:p>
          <a:p>
            <a:pPr eaLnBrk="1" hangingPunct="1">
              <a:buSzPct val="150000"/>
              <a:buFont typeface="Wingdings" panose="05000000000000000000" pitchFamily="2" charset="2"/>
              <a:buChar char="§"/>
            </a:pPr>
            <a:r>
              <a:rPr lang="en-US" sz="1600" b="1" dirty="0">
                <a:latin typeface="Arial" pitchFamily="34" charset="0"/>
              </a:rPr>
              <a:t>Weapons &amp; Tactics Conference (WEPTAC)</a:t>
            </a:r>
          </a:p>
          <a:p>
            <a:pPr lvl="1" eaLnBrk="1" hangingPunct="1">
              <a:buClrTx/>
              <a:buSzPct val="150000"/>
              <a:buFont typeface="Wingdings" panose="05000000000000000000" pitchFamily="2" charset="2"/>
              <a:buChar char="§"/>
            </a:pPr>
            <a:r>
              <a:rPr lang="en-US" sz="1600" dirty="0">
                <a:latin typeface="Arial" pitchFamily="34" charset="0"/>
              </a:rPr>
              <a:t>Combat capability gaps and tactics/training </a:t>
            </a:r>
          </a:p>
          <a:p>
            <a:pPr lvl="1" eaLnBrk="1" hangingPunct="1">
              <a:buClrTx/>
              <a:buSzPct val="150000"/>
              <a:buFont typeface="Wingdings" panose="05000000000000000000" pitchFamily="2" charset="2"/>
              <a:buChar char="§"/>
            </a:pPr>
            <a:r>
              <a:rPr lang="en-US" sz="1600" dirty="0">
                <a:latin typeface="Arial" pitchFamily="34" charset="0"/>
              </a:rPr>
              <a:t>Organized by Major Weapon System</a:t>
            </a:r>
          </a:p>
          <a:p>
            <a:pPr lvl="1" eaLnBrk="1" hangingPunct="1">
              <a:buClrTx/>
              <a:buSzPct val="150000"/>
              <a:buFont typeface="Wingdings" panose="05000000000000000000" pitchFamily="2" charset="2"/>
              <a:buChar char="§"/>
            </a:pPr>
            <a:r>
              <a:rPr lang="en-US" sz="1600" dirty="0" smtClean="0">
                <a:latin typeface="Arial" pitchFamily="34" charset="0"/>
              </a:rPr>
              <a:t>19-23 Oct 2020 </a:t>
            </a:r>
            <a:r>
              <a:rPr lang="en-US" sz="1600" dirty="0">
                <a:latin typeface="Arial" pitchFamily="34" charset="0"/>
              </a:rPr>
              <a:t>at Air National Guard / Air Force Reserve Command Test Center </a:t>
            </a:r>
            <a:r>
              <a:rPr lang="en-US" sz="1600" dirty="0" smtClean="0">
                <a:latin typeface="Arial" pitchFamily="34" charset="0"/>
              </a:rPr>
              <a:t>(AATC), </a:t>
            </a:r>
            <a:r>
              <a:rPr lang="en-US" sz="1600" dirty="0">
                <a:latin typeface="Arial" pitchFamily="34" charset="0"/>
              </a:rPr>
              <a:t>Tucson, AZ</a:t>
            </a:r>
          </a:p>
          <a:p>
            <a:pPr eaLnBrk="1" hangingPunct="1">
              <a:buSzPct val="150000"/>
              <a:buFont typeface="Wingdings" panose="05000000000000000000" pitchFamily="2" charset="2"/>
              <a:buChar char="§"/>
            </a:pPr>
            <a:r>
              <a:rPr lang="en-US" sz="1600" b="1" dirty="0">
                <a:latin typeface="Arial" pitchFamily="34" charset="0"/>
              </a:rPr>
              <a:t>Domestic Capability Priorities (DCP) Conference</a:t>
            </a:r>
          </a:p>
          <a:p>
            <a:pPr lvl="1" eaLnBrk="1" hangingPunct="1">
              <a:buClrTx/>
              <a:buSzPct val="150000"/>
              <a:buFont typeface="Wingdings" panose="05000000000000000000" pitchFamily="2" charset="2"/>
              <a:buChar char="§"/>
            </a:pPr>
            <a:r>
              <a:rPr lang="en-US" sz="1600" dirty="0">
                <a:latin typeface="Arial" pitchFamily="34" charset="0"/>
              </a:rPr>
              <a:t>State level focus for DOMOPS capability</a:t>
            </a:r>
          </a:p>
          <a:p>
            <a:pPr lvl="1" eaLnBrk="1" hangingPunct="1">
              <a:buClrTx/>
              <a:buSzPct val="150000"/>
              <a:buFont typeface="Wingdings" panose="05000000000000000000" pitchFamily="2" charset="2"/>
              <a:buChar char="§"/>
            </a:pPr>
            <a:r>
              <a:rPr lang="en-US" sz="1600" dirty="0">
                <a:latin typeface="Arial" pitchFamily="34" charset="0"/>
              </a:rPr>
              <a:t>Organized by Emergency Support Function (ESF)</a:t>
            </a:r>
          </a:p>
          <a:p>
            <a:pPr lvl="1" eaLnBrk="1" hangingPunct="1">
              <a:buClrTx/>
              <a:buSzPct val="150000"/>
              <a:buFont typeface="Wingdings" panose="05000000000000000000" pitchFamily="2" charset="2"/>
              <a:buChar char="§"/>
            </a:pPr>
            <a:r>
              <a:rPr lang="en-US" sz="1600" dirty="0" smtClean="0">
                <a:latin typeface="Arial" pitchFamily="34" charset="0"/>
              </a:rPr>
              <a:t>4-8 May 2020 in Denver, </a:t>
            </a:r>
            <a:r>
              <a:rPr lang="en-US" sz="1600" dirty="0">
                <a:latin typeface="Arial" pitchFamily="34" charset="0"/>
              </a:rPr>
              <a:t>CO</a:t>
            </a:r>
          </a:p>
          <a:p>
            <a:pPr eaLnBrk="1" hangingPunct="1">
              <a:buSzPct val="150000"/>
              <a:buFont typeface="Wingdings" panose="05000000000000000000" pitchFamily="2" charset="2"/>
              <a:buChar char="§"/>
            </a:pPr>
            <a:r>
              <a:rPr lang="en-US" sz="1600" dirty="0">
                <a:latin typeface="Arial" pitchFamily="34" charset="0"/>
              </a:rPr>
              <a:t>Critical capability gaps directly influence annual NGREA Allocations</a:t>
            </a:r>
          </a:p>
          <a:p>
            <a:pPr eaLnBrk="1" hangingPunct="1">
              <a:buSzPct val="150000"/>
              <a:buFont typeface="Wingdings" panose="05000000000000000000" pitchFamily="2" charset="2"/>
              <a:buChar char="§"/>
            </a:pPr>
            <a:r>
              <a:rPr lang="en-US" sz="1600" dirty="0">
                <a:latin typeface="Arial" pitchFamily="34" charset="0"/>
              </a:rPr>
              <a:t>Gaps must be paired with a valid Air Force / OSD requirement</a:t>
            </a:r>
          </a:p>
          <a:p>
            <a:pPr lvl="1" eaLnBrk="1" hangingPunct="1">
              <a:buClrTx/>
              <a:buSzPct val="150000"/>
              <a:buFont typeface="Wingdings" panose="05000000000000000000" pitchFamily="2" charset="2"/>
              <a:buChar char="§"/>
            </a:pPr>
            <a:r>
              <a:rPr lang="en-US" sz="1600" dirty="0" smtClean="0">
                <a:latin typeface="Arial" pitchFamily="34" charset="0"/>
              </a:rPr>
              <a:t>Off-The-Shelf </a:t>
            </a:r>
            <a:r>
              <a:rPr lang="en-US" sz="1600" dirty="0">
                <a:latin typeface="Arial" pitchFamily="34" charset="0"/>
              </a:rPr>
              <a:t>Solutions – available </a:t>
            </a:r>
            <a:r>
              <a:rPr lang="en-US" sz="1600" dirty="0" smtClean="0">
                <a:latin typeface="Arial" pitchFamily="34" charset="0"/>
              </a:rPr>
              <a:t>today</a:t>
            </a:r>
          </a:p>
          <a:p>
            <a:pPr lvl="1" eaLnBrk="1" hangingPunct="1">
              <a:buClrTx/>
              <a:buSzPct val="150000"/>
              <a:buFont typeface="Wingdings" panose="05000000000000000000" pitchFamily="2" charset="2"/>
              <a:buChar char="§"/>
            </a:pPr>
            <a:r>
              <a:rPr lang="en-US" sz="1600" dirty="0">
                <a:latin typeface="Arial" pitchFamily="34" charset="0"/>
              </a:rPr>
              <a:t>Staffed through lead MAJCOMS and SPOs for </a:t>
            </a:r>
            <a:r>
              <a:rPr lang="en-US" sz="1600" dirty="0" smtClean="0">
                <a:latin typeface="Arial" pitchFamily="34" charset="0"/>
              </a:rPr>
              <a:t>approval</a:t>
            </a:r>
            <a:endParaRPr lang="en-US" sz="1600" dirty="0">
              <a:latin typeface="Arial" pitchFamily="34" charset="0"/>
            </a:endParaRPr>
          </a:p>
          <a:p>
            <a:pPr lvl="1" eaLnBrk="1" hangingPunct="1">
              <a:buClrTx/>
              <a:buSzPct val="150000"/>
              <a:buFont typeface="Wingdings" panose="05000000000000000000" pitchFamily="2" charset="2"/>
              <a:buChar char="§"/>
            </a:pPr>
            <a:r>
              <a:rPr lang="en-US" sz="1600" dirty="0" smtClean="0">
                <a:latin typeface="Arial" pitchFamily="34" charset="0"/>
              </a:rPr>
              <a:t>Agility in Operational Test</a:t>
            </a:r>
            <a:r>
              <a:rPr lang="en-US" sz="1600" dirty="0">
                <a:latin typeface="Arial" pitchFamily="34" charset="0"/>
              </a:rPr>
              <a:t> </a:t>
            </a:r>
            <a:r>
              <a:rPr lang="en-US" sz="1600" dirty="0" smtClean="0">
                <a:latin typeface="Arial" pitchFamily="34" charset="0"/>
              </a:rPr>
              <a:t>– “fly </a:t>
            </a:r>
            <a:r>
              <a:rPr lang="en-US" sz="1600" dirty="0">
                <a:latin typeface="Arial" pitchFamily="34" charset="0"/>
              </a:rPr>
              <a:t>before we buy</a:t>
            </a:r>
            <a:r>
              <a:rPr lang="en-US" sz="1600" dirty="0" smtClean="0">
                <a:latin typeface="Arial" pitchFamily="34" charset="0"/>
              </a:rPr>
              <a:t>” </a:t>
            </a:r>
          </a:p>
        </p:txBody>
      </p:sp>
    </p:spTree>
    <p:extLst>
      <p:ext uri="{BB962C8B-B14F-4D97-AF65-F5344CB8AC3E}">
        <p14:creationId xmlns:p14="http://schemas.microsoft.com/office/powerpoint/2010/main" val="14359997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43000" y="2622709"/>
            <a:ext cx="1007306" cy="2310268"/>
          </a:xfrm>
          <a:prstGeom prst="ellipse">
            <a:avLst/>
          </a:prstGeom>
          <a:solidFill>
            <a:srgbClr val="FFFF99">
              <a:alpha val="57000"/>
            </a:srgb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642938"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smtClean="0">
              <a:ln>
                <a:noFill/>
              </a:ln>
              <a:solidFill>
                <a:srgbClr val="000000"/>
              </a:solidFill>
              <a:effectLst/>
              <a:latin typeface="Gill Sans" charset="0"/>
              <a:sym typeface="Gill Sans" charset="0"/>
            </a:endParaRPr>
          </a:p>
        </p:txBody>
      </p:sp>
      <p:sp>
        <p:nvSpPr>
          <p:cNvPr id="2" name="Title 1"/>
          <p:cNvSpPr>
            <a:spLocks noGrp="1"/>
          </p:cNvSpPr>
          <p:nvPr>
            <p:ph type="title"/>
          </p:nvPr>
        </p:nvSpPr>
        <p:spPr>
          <a:xfrm>
            <a:off x="1702776" y="167056"/>
            <a:ext cx="6354095" cy="506413"/>
          </a:xfrm>
        </p:spPr>
        <p:txBody>
          <a:bodyPr/>
          <a:lstStyle/>
          <a:p>
            <a:r>
              <a:rPr lang="en-US" sz="2800" dirty="0"/>
              <a:t>WEPTAC/DCP &amp; NGREA</a:t>
            </a:r>
          </a:p>
        </p:txBody>
      </p:sp>
      <p:grpSp>
        <p:nvGrpSpPr>
          <p:cNvPr id="4" name="Group 5"/>
          <p:cNvGrpSpPr>
            <a:grpSpLocks/>
          </p:cNvGrpSpPr>
          <p:nvPr/>
        </p:nvGrpSpPr>
        <p:grpSpPr bwMode="auto">
          <a:xfrm>
            <a:off x="246178" y="1306513"/>
            <a:ext cx="8353741" cy="5067181"/>
            <a:chOff x="180968" y="1019175"/>
            <a:chExt cx="8484141" cy="5264272"/>
          </a:xfrm>
        </p:grpSpPr>
        <p:pic>
          <p:nvPicPr>
            <p:cNvPr id="5" name="Picture 18" descr="http://www.au.af.mil/au/awc/clipairf/7-24f.gif"/>
            <p:cNvPicPr>
              <a:picLocks noChangeAspect="1" noChangeArrowheads="1"/>
            </p:cNvPicPr>
            <p:nvPr/>
          </p:nvPicPr>
          <p:blipFill>
            <a:blip r:embed="rId2" cstate="print"/>
            <a:srcRect/>
            <a:stretch>
              <a:fillRect/>
            </a:stretch>
          </p:blipFill>
          <p:spPr bwMode="auto">
            <a:xfrm>
              <a:off x="5988050" y="5383213"/>
              <a:ext cx="1108075" cy="543156"/>
            </a:xfrm>
            <a:prstGeom prst="rect">
              <a:avLst/>
            </a:prstGeom>
            <a:noFill/>
            <a:ln w="9525">
              <a:noFill/>
              <a:miter lim="800000"/>
              <a:headEnd/>
              <a:tailEnd/>
            </a:ln>
          </p:spPr>
        </p:pic>
        <p:grpSp>
          <p:nvGrpSpPr>
            <p:cNvPr id="6" name="Group 41"/>
            <p:cNvGrpSpPr>
              <a:grpSpLocks/>
            </p:cNvGrpSpPr>
            <p:nvPr/>
          </p:nvGrpSpPr>
          <p:grpSpPr bwMode="auto">
            <a:xfrm>
              <a:off x="1400174" y="1019175"/>
              <a:ext cx="1882774" cy="739775"/>
              <a:chOff x="762000" y="446088"/>
              <a:chExt cx="1905000" cy="858837"/>
            </a:xfrm>
          </p:grpSpPr>
          <p:grpSp>
            <p:nvGrpSpPr>
              <p:cNvPr id="56" name="Group 37"/>
              <p:cNvGrpSpPr>
                <a:grpSpLocks/>
              </p:cNvGrpSpPr>
              <p:nvPr/>
            </p:nvGrpSpPr>
            <p:grpSpPr bwMode="auto">
              <a:xfrm>
                <a:off x="919163" y="504825"/>
                <a:ext cx="1677987" cy="800100"/>
                <a:chOff x="3870198" y="4246180"/>
                <a:chExt cx="3750276" cy="1787652"/>
              </a:xfrm>
            </p:grpSpPr>
            <p:pic>
              <p:nvPicPr>
                <p:cNvPr id="58" name="Picture 8" descr="C:\Documents and Settings\andrew.platt\Local Settings\Temporary Internet Files\Content.IE5\4BDMYYSI\MCj03104520000[1].wmf"/>
                <p:cNvPicPr>
                  <a:picLocks noChangeAspect="1" noChangeArrowheads="1"/>
                </p:cNvPicPr>
                <p:nvPr/>
              </p:nvPicPr>
              <p:blipFill>
                <a:blip r:embed="rId3" cstate="print"/>
                <a:srcRect/>
                <a:stretch>
                  <a:fillRect/>
                </a:stretch>
              </p:blipFill>
              <p:spPr bwMode="auto">
                <a:xfrm>
                  <a:off x="6216870" y="4246180"/>
                  <a:ext cx="1403604" cy="1787652"/>
                </a:xfrm>
                <a:prstGeom prst="rect">
                  <a:avLst/>
                </a:prstGeom>
                <a:noFill/>
                <a:ln w="9525">
                  <a:noFill/>
                  <a:miter lim="800000"/>
                  <a:headEnd/>
                  <a:tailEnd/>
                </a:ln>
              </p:spPr>
            </p:pic>
            <p:pic>
              <p:nvPicPr>
                <p:cNvPr id="59" name="Picture 9" descr="C:\Documents and Settings\andrew.platt\Local Settings\Temporary Internet Files\Content.IE5\4BDMYYSI\MCj03104520000[1].wmf"/>
                <p:cNvPicPr>
                  <a:picLocks noChangeAspect="1" noChangeArrowheads="1"/>
                </p:cNvPicPr>
                <p:nvPr/>
              </p:nvPicPr>
              <p:blipFill>
                <a:blip r:embed="rId3" cstate="print"/>
                <a:srcRect/>
                <a:stretch>
                  <a:fillRect/>
                </a:stretch>
              </p:blipFill>
              <p:spPr bwMode="auto">
                <a:xfrm>
                  <a:off x="3870198" y="4246180"/>
                  <a:ext cx="1403604" cy="1787652"/>
                </a:xfrm>
                <a:prstGeom prst="rect">
                  <a:avLst/>
                </a:prstGeom>
                <a:noFill/>
                <a:ln w="9525">
                  <a:noFill/>
                  <a:miter lim="800000"/>
                  <a:headEnd/>
                  <a:tailEnd/>
                </a:ln>
              </p:spPr>
            </p:pic>
            <p:pic>
              <p:nvPicPr>
                <p:cNvPr id="60" name="Picture 10" descr="C:\Documents and Settings\andrew.platt\Local Settings\Temporary Internet Files\Content.IE5\LYU70MEL\MCj03104460000[1].wmf"/>
                <p:cNvPicPr>
                  <a:picLocks noChangeAspect="1" noChangeArrowheads="1"/>
                </p:cNvPicPr>
                <p:nvPr/>
              </p:nvPicPr>
              <p:blipFill>
                <a:blip r:embed="rId4" cstate="print"/>
                <a:srcRect/>
                <a:stretch>
                  <a:fillRect/>
                </a:stretch>
              </p:blipFill>
              <p:spPr bwMode="auto">
                <a:xfrm>
                  <a:off x="6096000" y="4275441"/>
                  <a:ext cx="712318" cy="1758391"/>
                </a:xfrm>
                <a:prstGeom prst="rect">
                  <a:avLst/>
                </a:prstGeom>
                <a:noFill/>
                <a:ln w="9525">
                  <a:noFill/>
                  <a:miter lim="800000"/>
                  <a:headEnd/>
                  <a:tailEnd/>
                </a:ln>
              </p:spPr>
            </p:pic>
            <p:pic>
              <p:nvPicPr>
                <p:cNvPr id="61" name="Picture 11" descr="C:\Documents and Settings\andrew.platt\Local Settings\Temporary Internet Files\Content.IE5\ATTMCUY9\MCj03104340000[1].wmf"/>
                <p:cNvPicPr>
                  <a:picLocks noChangeAspect="1" noChangeArrowheads="1"/>
                </p:cNvPicPr>
                <p:nvPr/>
              </p:nvPicPr>
              <p:blipFill>
                <a:blip r:embed="rId5" cstate="print"/>
                <a:srcRect/>
                <a:stretch>
                  <a:fillRect/>
                </a:stretch>
              </p:blipFill>
              <p:spPr bwMode="auto">
                <a:xfrm>
                  <a:off x="4920657" y="4419600"/>
                  <a:ext cx="1351822" cy="1574597"/>
                </a:xfrm>
                <a:prstGeom prst="rect">
                  <a:avLst/>
                </a:prstGeom>
                <a:noFill/>
                <a:ln w="9525">
                  <a:noFill/>
                  <a:miter lim="800000"/>
                  <a:headEnd/>
                  <a:tailEnd/>
                </a:ln>
              </p:spPr>
            </p:pic>
          </p:grpSp>
          <p:sp>
            <p:nvSpPr>
              <p:cNvPr id="57" name="Rounded Rectangle 56"/>
              <p:cNvSpPr/>
              <p:nvPr/>
            </p:nvSpPr>
            <p:spPr>
              <a:xfrm>
                <a:off x="789289" y="446088"/>
                <a:ext cx="1877642" cy="838631"/>
              </a:xfrm>
              <a:prstGeom prst="roundRect">
                <a:avLst>
                  <a:gd name="adj" fmla="val 12214"/>
                </a:avLst>
              </a:prstGeom>
              <a:solidFill>
                <a:srgbClr val="0070C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ts val="1800"/>
                  </a:lnSpc>
                  <a:spcBef>
                    <a:spcPct val="50000"/>
                  </a:spcBef>
                  <a:defRPr/>
                </a:pPr>
                <a:r>
                  <a:rPr lang="en-US" sz="1600" b="1" dirty="0">
                    <a:effectLst>
                      <a:outerShdw blurRad="50800" dist="50800" dir="2700000" algn="tl" rotWithShape="0">
                        <a:prstClr val="black">
                          <a:alpha val="40000"/>
                        </a:prstClr>
                      </a:outerShdw>
                    </a:effectLst>
                    <a:latin typeface="Calibri" pitchFamily="34" charset="0"/>
                  </a:rPr>
                  <a:t>WEPTAC / </a:t>
                </a:r>
                <a:r>
                  <a:rPr lang="en-US" sz="1600" b="1" dirty="0" smtClean="0">
                    <a:effectLst>
                      <a:outerShdw blurRad="50800" dist="50800" dir="2700000" algn="tl" rotWithShape="0">
                        <a:prstClr val="black">
                          <a:alpha val="40000"/>
                        </a:prstClr>
                      </a:outerShdw>
                    </a:effectLst>
                    <a:latin typeface="Calibri" pitchFamily="34" charset="0"/>
                  </a:rPr>
                  <a:t>DCP </a:t>
                </a:r>
                <a:r>
                  <a:rPr lang="en-US" sz="1600" b="1" dirty="0">
                    <a:effectLst>
                      <a:outerShdw blurRad="50800" dist="50800" dir="2700000" algn="tl" rotWithShape="0">
                        <a:prstClr val="black">
                          <a:alpha val="40000"/>
                        </a:prstClr>
                      </a:outerShdw>
                    </a:effectLst>
                    <a:latin typeface="Calibri" pitchFamily="34" charset="0"/>
                  </a:rPr>
                  <a:t>Working Groups</a:t>
                </a:r>
              </a:p>
            </p:txBody>
          </p:sp>
        </p:grpSp>
        <p:sp>
          <p:nvSpPr>
            <p:cNvPr id="7" name="Text Box 5"/>
            <p:cNvSpPr txBox="1">
              <a:spLocks noChangeArrowheads="1"/>
            </p:cNvSpPr>
            <p:nvPr/>
          </p:nvSpPr>
          <p:spPr bwMode="auto">
            <a:xfrm>
              <a:off x="1807048" y="2269288"/>
              <a:ext cx="1129692" cy="670398"/>
            </a:xfrm>
            <a:prstGeom prst="rect">
              <a:avLst/>
            </a:prstGeom>
            <a:solidFill>
              <a:schemeClr val="bg1"/>
            </a:solidFill>
            <a:ln w="635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eaLnBrk="0" hangingPunct="0">
                <a:lnSpc>
                  <a:spcPts val="1800"/>
                </a:lnSpc>
                <a:spcBef>
                  <a:spcPct val="50000"/>
                </a:spcBef>
                <a:buFontTx/>
                <a:buChar char="-"/>
                <a:defRPr/>
              </a:pPr>
              <a:r>
                <a:rPr lang="en-US" sz="1400" b="1" dirty="0">
                  <a:latin typeface="Calibri" pitchFamily="34" charset="0"/>
                  <a:cs typeface="Arial" charset="0"/>
                </a:rPr>
                <a:t> Critical</a:t>
              </a:r>
              <a:br>
                <a:rPr lang="en-US" sz="1400" b="1" dirty="0">
                  <a:latin typeface="Calibri" pitchFamily="34" charset="0"/>
                  <a:cs typeface="Arial" charset="0"/>
                </a:rPr>
              </a:br>
              <a:r>
                <a:rPr lang="en-US" sz="1400" b="1" dirty="0">
                  <a:latin typeface="Calibri" pitchFamily="34" charset="0"/>
                  <a:cs typeface="Arial" charset="0"/>
                </a:rPr>
                <a:t>- Essential</a:t>
              </a:r>
              <a:br>
                <a:rPr lang="en-US" sz="1400" b="1" dirty="0">
                  <a:latin typeface="Calibri" pitchFamily="34" charset="0"/>
                  <a:cs typeface="Arial" charset="0"/>
                </a:rPr>
              </a:br>
              <a:r>
                <a:rPr lang="en-US" sz="1400" b="1" dirty="0">
                  <a:latin typeface="Calibri" pitchFamily="34" charset="0"/>
                  <a:cs typeface="Arial" charset="0"/>
                </a:rPr>
                <a:t>- Desired</a:t>
              </a:r>
            </a:p>
          </p:txBody>
        </p:sp>
        <p:sp>
          <p:nvSpPr>
            <p:cNvPr id="8" name="TextBox 9"/>
            <p:cNvSpPr txBox="1">
              <a:spLocks noChangeArrowheads="1"/>
            </p:cNvSpPr>
            <p:nvPr/>
          </p:nvSpPr>
          <p:spPr bwMode="auto">
            <a:xfrm>
              <a:off x="3538538" y="5197475"/>
              <a:ext cx="1479550" cy="799369"/>
            </a:xfrm>
            <a:prstGeom prst="rect">
              <a:avLst/>
            </a:prstGeom>
            <a:noFill/>
            <a:ln w="9525">
              <a:noFill/>
              <a:miter lim="800000"/>
              <a:headEnd/>
              <a:tailEnd/>
            </a:ln>
          </p:spPr>
          <p:txBody>
            <a:bodyPr>
              <a:spAutoFit/>
            </a:bodyPr>
            <a:lstStyle/>
            <a:p>
              <a:pPr algn="ctr" eaLnBrk="0" hangingPunct="0">
                <a:spcBef>
                  <a:spcPct val="50000"/>
                </a:spcBef>
              </a:pPr>
              <a:r>
                <a:rPr lang="en-US" sz="1100" b="1" dirty="0">
                  <a:latin typeface="Calibri" pitchFamily="34" charset="0"/>
                </a:rPr>
                <a:t>Sr. Leadership</a:t>
              </a:r>
              <a:br>
                <a:rPr lang="en-US" sz="1100" b="1" dirty="0">
                  <a:latin typeface="Calibri" pitchFamily="34" charset="0"/>
                </a:rPr>
              </a:br>
              <a:r>
                <a:rPr lang="en-US" sz="1100" b="1" dirty="0">
                  <a:latin typeface="Calibri" pitchFamily="34" charset="0"/>
                </a:rPr>
                <a:t>Congress</a:t>
              </a:r>
              <a:br>
                <a:rPr lang="en-US" sz="1100" b="1" dirty="0">
                  <a:latin typeface="Calibri" pitchFamily="34" charset="0"/>
                </a:rPr>
              </a:br>
              <a:r>
                <a:rPr lang="en-US" sz="1100" b="1" dirty="0">
                  <a:latin typeface="Calibri" pitchFamily="34" charset="0"/>
                </a:rPr>
                <a:t>Industry</a:t>
              </a:r>
              <a:br>
                <a:rPr lang="en-US" sz="1100" b="1" dirty="0">
                  <a:latin typeface="Calibri" pitchFamily="34" charset="0"/>
                </a:rPr>
              </a:br>
              <a:r>
                <a:rPr lang="en-US" sz="1100" b="1" dirty="0">
                  <a:latin typeface="Calibri" pitchFamily="34" charset="0"/>
                </a:rPr>
                <a:t>Air Force</a:t>
              </a:r>
            </a:p>
          </p:txBody>
        </p:sp>
        <p:grpSp>
          <p:nvGrpSpPr>
            <p:cNvPr id="9" name="Left Arrow 11"/>
            <p:cNvGrpSpPr>
              <a:grpSpLocks/>
            </p:cNvGrpSpPr>
            <p:nvPr/>
          </p:nvGrpSpPr>
          <p:grpSpPr bwMode="auto">
            <a:xfrm>
              <a:off x="2874803" y="5535317"/>
              <a:ext cx="1019901" cy="354013"/>
              <a:chOff x="1968" y="3726"/>
              <a:chExt cx="649" cy="258"/>
            </a:xfrm>
          </p:grpSpPr>
          <p:pic>
            <p:nvPicPr>
              <p:cNvPr id="54" name="Left Arrow 11"/>
              <p:cNvPicPr>
                <a:picLocks noChangeArrowheads="1"/>
              </p:cNvPicPr>
              <p:nvPr/>
            </p:nvPicPr>
            <p:blipFill>
              <a:blip r:embed="rId6" cstate="print"/>
              <a:srcRect/>
              <a:stretch>
                <a:fillRect/>
              </a:stretch>
            </p:blipFill>
            <p:spPr bwMode="auto">
              <a:xfrm>
                <a:off x="2121" y="3726"/>
                <a:ext cx="496" cy="258"/>
              </a:xfrm>
              <a:prstGeom prst="rect">
                <a:avLst/>
              </a:prstGeom>
              <a:noFill/>
              <a:ln w="9525">
                <a:noFill/>
                <a:miter lim="800000"/>
                <a:headEnd/>
                <a:tailEnd/>
              </a:ln>
            </p:spPr>
          </p:pic>
          <p:sp>
            <p:nvSpPr>
              <p:cNvPr id="55" name="Text Box 12"/>
              <p:cNvSpPr txBox="1">
                <a:spLocks noChangeArrowheads="1"/>
              </p:cNvSpPr>
              <p:nvPr/>
            </p:nvSpPr>
            <p:spPr bwMode="auto">
              <a:xfrm rot="10800000">
                <a:off x="1968" y="3804"/>
                <a:ext cx="420" cy="120"/>
              </a:xfrm>
              <a:prstGeom prst="rect">
                <a:avLst/>
              </a:prstGeom>
              <a:noFill/>
              <a:ln w="9525">
                <a:noFill/>
                <a:miter lim="800000"/>
                <a:headEnd/>
                <a:tailEnd/>
              </a:ln>
            </p:spPr>
            <p:txBody>
              <a:bodyPr anchor="ctr"/>
              <a:lstStyle/>
              <a:p>
                <a:pPr algn="ctr" eaLnBrk="0" hangingPunct="0">
                  <a:lnSpc>
                    <a:spcPts val="1800"/>
                  </a:lnSpc>
                  <a:spcBef>
                    <a:spcPct val="50000"/>
                  </a:spcBef>
                </a:pPr>
                <a:endParaRPr lang="en-US" sz="1600" b="1">
                  <a:solidFill>
                    <a:srgbClr val="FFFFFF"/>
                  </a:solidFill>
                  <a:latin typeface="Calibri" pitchFamily="34" charset="0"/>
                </a:endParaRPr>
              </a:p>
            </p:txBody>
          </p:sp>
        </p:grpSp>
        <p:grpSp>
          <p:nvGrpSpPr>
            <p:cNvPr id="10" name="Left Arrow 15"/>
            <p:cNvGrpSpPr>
              <a:grpSpLocks/>
            </p:cNvGrpSpPr>
            <p:nvPr/>
          </p:nvGrpSpPr>
          <p:grpSpPr bwMode="auto">
            <a:xfrm>
              <a:off x="2116138" y="3033713"/>
              <a:ext cx="404812" cy="552450"/>
              <a:chOff x="1332" y="1812"/>
              <a:chExt cx="258" cy="404"/>
            </a:xfrm>
          </p:grpSpPr>
          <p:pic>
            <p:nvPicPr>
              <p:cNvPr id="52" name="Left Arrow 15"/>
              <p:cNvPicPr>
                <a:picLocks noChangeArrowheads="1"/>
              </p:cNvPicPr>
              <p:nvPr/>
            </p:nvPicPr>
            <p:blipFill>
              <a:blip r:embed="rId7" cstate="print"/>
              <a:srcRect/>
              <a:stretch>
                <a:fillRect/>
              </a:stretch>
            </p:blipFill>
            <p:spPr bwMode="auto">
              <a:xfrm>
                <a:off x="1332" y="1812"/>
                <a:ext cx="258" cy="404"/>
              </a:xfrm>
              <a:prstGeom prst="rect">
                <a:avLst/>
              </a:prstGeom>
              <a:noFill/>
              <a:ln w="9525">
                <a:noFill/>
                <a:miter lim="800000"/>
                <a:headEnd/>
                <a:tailEnd/>
              </a:ln>
            </p:spPr>
          </p:pic>
          <p:sp>
            <p:nvSpPr>
              <p:cNvPr id="53" name="Text Box 21"/>
              <p:cNvSpPr txBox="1">
                <a:spLocks noChangeArrowheads="1"/>
              </p:cNvSpPr>
              <p:nvPr/>
            </p:nvSpPr>
            <p:spPr bwMode="auto">
              <a:xfrm rot="-5400000">
                <a:off x="1302" y="1926"/>
                <a:ext cx="324" cy="120"/>
              </a:xfrm>
              <a:prstGeom prst="rect">
                <a:avLst/>
              </a:prstGeom>
              <a:noFill/>
              <a:ln w="9525">
                <a:noFill/>
                <a:miter lim="800000"/>
                <a:headEnd/>
                <a:tailEnd/>
              </a:ln>
            </p:spPr>
            <p:txBody>
              <a:bodyPr anchor="ctr"/>
              <a:lstStyle/>
              <a:p>
                <a:pPr algn="ctr" eaLnBrk="0" hangingPunct="0">
                  <a:lnSpc>
                    <a:spcPts val="1800"/>
                  </a:lnSpc>
                  <a:spcBef>
                    <a:spcPct val="50000"/>
                  </a:spcBef>
                </a:pPr>
                <a:endParaRPr lang="en-US" sz="1600" b="1">
                  <a:solidFill>
                    <a:srgbClr val="FFFFFF"/>
                  </a:solidFill>
                  <a:latin typeface="Calibri" pitchFamily="34" charset="0"/>
                </a:endParaRPr>
              </a:p>
            </p:txBody>
          </p:sp>
        </p:grpSp>
        <p:grpSp>
          <p:nvGrpSpPr>
            <p:cNvPr id="11" name="Left Arrow 27"/>
            <p:cNvGrpSpPr>
              <a:grpSpLocks/>
            </p:cNvGrpSpPr>
            <p:nvPr/>
          </p:nvGrpSpPr>
          <p:grpSpPr bwMode="auto">
            <a:xfrm>
              <a:off x="2093913" y="1728788"/>
              <a:ext cx="404812" cy="539750"/>
              <a:chOff x="1332" y="611"/>
              <a:chExt cx="258" cy="395"/>
            </a:xfrm>
          </p:grpSpPr>
          <p:pic>
            <p:nvPicPr>
              <p:cNvPr id="50" name="Left Arrow 27"/>
              <p:cNvPicPr>
                <a:picLocks noChangeArrowheads="1"/>
              </p:cNvPicPr>
              <p:nvPr/>
            </p:nvPicPr>
            <p:blipFill>
              <a:blip r:embed="rId8" cstate="print"/>
              <a:srcRect/>
              <a:stretch>
                <a:fillRect/>
              </a:stretch>
            </p:blipFill>
            <p:spPr bwMode="auto">
              <a:xfrm>
                <a:off x="1332" y="611"/>
                <a:ext cx="258" cy="395"/>
              </a:xfrm>
              <a:prstGeom prst="rect">
                <a:avLst/>
              </a:prstGeom>
              <a:noFill/>
              <a:ln w="9525">
                <a:noFill/>
                <a:miter lim="800000"/>
                <a:headEnd/>
                <a:tailEnd/>
              </a:ln>
            </p:spPr>
          </p:pic>
          <p:sp>
            <p:nvSpPr>
              <p:cNvPr id="51" name="Text Box 33"/>
              <p:cNvSpPr txBox="1">
                <a:spLocks noChangeArrowheads="1"/>
              </p:cNvSpPr>
              <p:nvPr/>
            </p:nvSpPr>
            <p:spPr bwMode="auto">
              <a:xfrm rot="16200000">
                <a:off x="1306" y="757"/>
                <a:ext cx="316" cy="120"/>
              </a:xfrm>
              <a:prstGeom prst="rect">
                <a:avLst/>
              </a:prstGeom>
              <a:noFill/>
              <a:ln w="9525">
                <a:noFill/>
                <a:miter lim="800000"/>
                <a:headEnd/>
                <a:tailEnd/>
              </a:ln>
            </p:spPr>
            <p:txBody>
              <a:bodyPr anchor="ctr"/>
              <a:lstStyle/>
              <a:p>
                <a:pPr algn="ctr" eaLnBrk="0" hangingPunct="0">
                  <a:lnSpc>
                    <a:spcPts val="1800"/>
                  </a:lnSpc>
                  <a:spcBef>
                    <a:spcPct val="50000"/>
                  </a:spcBef>
                </a:pPr>
                <a:endParaRPr lang="en-US" sz="1600" b="1">
                  <a:solidFill>
                    <a:srgbClr val="FFFFFF"/>
                  </a:solidFill>
                  <a:latin typeface="Calibri" pitchFamily="34" charset="0"/>
                </a:endParaRPr>
              </a:p>
            </p:txBody>
          </p:sp>
        </p:grpSp>
        <p:grpSp>
          <p:nvGrpSpPr>
            <p:cNvPr id="12" name="Left Arrow 45"/>
            <p:cNvGrpSpPr>
              <a:grpSpLocks/>
            </p:cNvGrpSpPr>
            <p:nvPr/>
          </p:nvGrpSpPr>
          <p:grpSpPr bwMode="auto">
            <a:xfrm>
              <a:off x="2135188" y="4676775"/>
              <a:ext cx="404812" cy="552450"/>
              <a:chOff x="1332" y="3014"/>
              <a:chExt cx="258" cy="404"/>
            </a:xfrm>
          </p:grpSpPr>
          <p:pic>
            <p:nvPicPr>
              <p:cNvPr id="48" name="Left Arrow 45"/>
              <p:cNvPicPr>
                <a:picLocks noChangeArrowheads="1"/>
              </p:cNvPicPr>
              <p:nvPr/>
            </p:nvPicPr>
            <p:blipFill>
              <a:blip r:embed="rId9" cstate="print"/>
              <a:srcRect/>
              <a:stretch>
                <a:fillRect/>
              </a:stretch>
            </p:blipFill>
            <p:spPr bwMode="auto">
              <a:xfrm>
                <a:off x="1332" y="3014"/>
                <a:ext cx="258" cy="404"/>
              </a:xfrm>
              <a:prstGeom prst="rect">
                <a:avLst/>
              </a:prstGeom>
              <a:noFill/>
              <a:ln w="9525">
                <a:noFill/>
                <a:miter lim="800000"/>
                <a:headEnd/>
                <a:tailEnd/>
              </a:ln>
            </p:spPr>
          </p:pic>
          <p:sp>
            <p:nvSpPr>
              <p:cNvPr id="49" name="Text Box 44"/>
              <p:cNvSpPr txBox="1">
                <a:spLocks noChangeArrowheads="1"/>
              </p:cNvSpPr>
              <p:nvPr/>
            </p:nvSpPr>
            <p:spPr bwMode="auto">
              <a:xfrm rot="-5400000">
                <a:off x="1302" y="3126"/>
                <a:ext cx="324" cy="120"/>
              </a:xfrm>
              <a:prstGeom prst="rect">
                <a:avLst/>
              </a:prstGeom>
              <a:noFill/>
              <a:ln w="9525">
                <a:noFill/>
                <a:miter lim="800000"/>
                <a:headEnd/>
                <a:tailEnd/>
              </a:ln>
            </p:spPr>
            <p:txBody>
              <a:bodyPr anchor="ctr"/>
              <a:lstStyle/>
              <a:p>
                <a:pPr algn="ctr" eaLnBrk="0" hangingPunct="0">
                  <a:lnSpc>
                    <a:spcPts val="1800"/>
                  </a:lnSpc>
                  <a:spcBef>
                    <a:spcPct val="50000"/>
                  </a:spcBef>
                </a:pPr>
                <a:endParaRPr lang="en-US" sz="1600" b="1">
                  <a:solidFill>
                    <a:srgbClr val="FFFFFF"/>
                  </a:solidFill>
                  <a:latin typeface="Calibri" pitchFamily="34" charset="0"/>
                </a:endParaRPr>
              </a:p>
            </p:txBody>
          </p:sp>
        </p:grpSp>
        <p:pic>
          <p:nvPicPr>
            <p:cNvPr id="13" name="Picture 68" descr="A5 Patch.jpg"/>
            <p:cNvPicPr>
              <a:picLocks noChangeAspect="1"/>
            </p:cNvPicPr>
            <p:nvPr/>
          </p:nvPicPr>
          <p:blipFill>
            <a:blip r:embed="rId10" cstate="print"/>
            <a:srcRect/>
            <a:stretch>
              <a:fillRect/>
            </a:stretch>
          </p:blipFill>
          <p:spPr bwMode="auto">
            <a:xfrm>
              <a:off x="1730375" y="3591619"/>
              <a:ext cx="1339850" cy="1088331"/>
            </a:xfrm>
            <a:prstGeom prst="rect">
              <a:avLst/>
            </a:prstGeom>
            <a:noFill/>
            <a:ln w="9525">
              <a:noFill/>
              <a:miter lim="800000"/>
              <a:headEnd/>
              <a:tailEnd/>
            </a:ln>
          </p:spPr>
        </p:pic>
        <p:sp>
          <p:nvSpPr>
            <p:cNvPr id="14" name="5-Point Star 13"/>
            <p:cNvSpPr/>
            <p:nvPr/>
          </p:nvSpPr>
          <p:spPr bwMode="auto">
            <a:xfrm>
              <a:off x="502441" y="3418574"/>
              <a:ext cx="258087" cy="219733"/>
            </a:xfrm>
            <a:prstGeom prst="star5">
              <a:avLst/>
            </a:prstGeom>
            <a:solidFill>
              <a:schemeClr val="bg1">
                <a:lumMod val="75000"/>
              </a:schemeClr>
            </a:solidFill>
            <a:ln w="25400"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a:lstStyle/>
            <a:p>
              <a:pPr algn="ctr" defTabSz="642938">
                <a:defRPr/>
              </a:pPr>
              <a:endParaRPr lang="en-US" sz="2800">
                <a:solidFill>
                  <a:srgbClr val="000000"/>
                </a:solidFill>
                <a:latin typeface="Gill Sans" charset="0"/>
                <a:cs typeface="Arial" charset="0"/>
                <a:sym typeface="Gill Sans" charset="0"/>
              </a:endParaRPr>
            </a:p>
          </p:txBody>
        </p:sp>
        <p:sp>
          <p:nvSpPr>
            <p:cNvPr id="15" name="5-Point Star 14"/>
            <p:cNvSpPr/>
            <p:nvPr/>
          </p:nvSpPr>
          <p:spPr bwMode="auto">
            <a:xfrm>
              <a:off x="832345" y="3417814"/>
              <a:ext cx="258087" cy="219733"/>
            </a:xfrm>
            <a:prstGeom prst="star5">
              <a:avLst/>
            </a:prstGeom>
            <a:solidFill>
              <a:schemeClr val="bg1">
                <a:lumMod val="75000"/>
              </a:schemeClr>
            </a:solidFill>
            <a:ln w="25400"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a:lstStyle/>
            <a:p>
              <a:pPr algn="ctr" defTabSz="642938">
                <a:defRPr/>
              </a:pPr>
              <a:endParaRPr lang="en-US" sz="2800">
                <a:solidFill>
                  <a:srgbClr val="000000"/>
                </a:solidFill>
                <a:latin typeface="Gill Sans" charset="0"/>
                <a:cs typeface="Arial" charset="0"/>
                <a:sym typeface="Gill Sans" charset="0"/>
              </a:endParaRPr>
            </a:p>
          </p:txBody>
        </p:sp>
        <p:grpSp>
          <p:nvGrpSpPr>
            <p:cNvPr id="16" name="Left Arrow 27"/>
            <p:cNvGrpSpPr>
              <a:grpSpLocks/>
            </p:cNvGrpSpPr>
            <p:nvPr/>
          </p:nvGrpSpPr>
          <p:grpSpPr bwMode="auto">
            <a:xfrm rot="5400000">
              <a:off x="1260475" y="2422525"/>
              <a:ext cx="352425" cy="619125"/>
              <a:chOff x="1332" y="611"/>
              <a:chExt cx="258" cy="395"/>
            </a:xfrm>
          </p:grpSpPr>
          <p:pic>
            <p:nvPicPr>
              <p:cNvPr id="46" name="Left Arrow 27"/>
              <p:cNvPicPr>
                <a:picLocks noChangeArrowheads="1"/>
              </p:cNvPicPr>
              <p:nvPr/>
            </p:nvPicPr>
            <p:blipFill>
              <a:blip r:embed="rId8" cstate="print"/>
              <a:srcRect/>
              <a:stretch>
                <a:fillRect/>
              </a:stretch>
            </p:blipFill>
            <p:spPr bwMode="auto">
              <a:xfrm>
                <a:off x="1332" y="611"/>
                <a:ext cx="258" cy="395"/>
              </a:xfrm>
              <a:prstGeom prst="rect">
                <a:avLst/>
              </a:prstGeom>
              <a:noFill/>
              <a:ln w="9525">
                <a:noFill/>
                <a:miter lim="800000"/>
                <a:headEnd/>
                <a:tailEnd/>
              </a:ln>
            </p:spPr>
          </p:pic>
          <p:sp>
            <p:nvSpPr>
              <p:cNvPr id="47" name="Text Box 33"/>
              <p:cNvSpPr txBox="1">
                <a:spLocks noChangeArrowheads="1"/>
              </p:cNvSpPr>
              <p:nvPr/>
            </p:nvSpPr>
            <p:spPr bwMode="auto">
              <a:xfrm rot="-5400000">
                <a:off x="1306" y="722"/>
                <a:ext cx="316" cy="120"/>
              </a:xfrm>
              <a:prstGeom prst="rect">
                <a:avLst/>
              </a:prstGeom>
              <a:noFill/>
              <a:ln w="9525">
                <a:noFill/>
                <a:miter lim="800000"/>
                <a:headEnd/>
                <a:tailEnd/>
              </a:ln>
            </p:spPr>
            <p:txBody>
              <a:bodyPr anchor="ctr"/>
              <a:lstStyle/>
              <a:p>
                <a:pPr algn="ctr" eaLnBrk="0" hangingPunct="0">
                  <a:lnSpc>
                    <a:spcPts val="1800"/>
                  </a:lnSpc>
                  <a:spcBef>
                    <a:spcPct val="50000"/>
                  </a:spcBef>
                </a:pPr>
                <a:endParaRPr lang="en-US" sz="1600" b="1">
                  <a:solidFill>
                    <a:srgbClr val="FFFFFF"/>
                  </a:solidFill>
                  <a:latin typeface="Calibri" pitchFamily="34" charset="0"/>
                </a:endParaRPr>
              </a:p>
            </p:txBody>
          </p:sp>
        </p:grpSp>
        <p:grpSp>
          <p:nvGrpSpPr>
            <p:cNvPr id="17" name="Group 86"/>
            <p:cNvGrpSpPr>
              <a:grpSpLocks/>
            </p:cNvGrpSpPr>
            <p:nvPr/>
          </p:nvGrpSpPr>
          <p:grpSpPr bwMode="auto">
            <a:xfrm>
              <a:off x="3006726" y="1157712"/>
              <a:ext cx="5658383" cy="5125735"/>
              <a:chOff x="2795954" y="958852"/>
              <a:chExt cx="5832936" cy="5954919"/>
            </a:xfrm>
          </p:grpSpPr>
          <p:pic>
            <p:nvPicPr>
              <p:cNvPr id="19" name="Flowchart: Document 13"/>
              <p:cNvPicPr>
                <a:picLocks noChangeArrowheads="1"/>
              </p:cNvPicPr>
              <p:nvPr/>
            </p:nvPicPr>
            <p:blipFill>
              <a:blip r:embed="rId11" cstate="print"/>
              <a:srcRect/>
              <a:stretch>
                <a:fillRect/>
              </a:stretch>
            </p:blipFill>
            <p:spPr bwMode="auto">
              <a:xfrm>
                <a:off x="6575425" y="4775200"/>
                <a:ext cx="1039813" cy="812800"/>
              </a:xfrm>
              <a:prstGeom prst="rect">
                <a:avLst/>
              </a:prstGeom>
              <a:noFill/>
              <a:ln w="9525">
                <a:noFill/>
                <a:miter lim="800000"/>
                <a:headEnd/>
                <a:tailEnd/>
              </a:ln>
            </p:spPr>
          </p:pic>
          <p:sp>
            <p:nvSpPr>
              <p:cNvPr id="20" name="Text Box 18"/>
              <p:cNvSpPr txBox="1">
                <a:spLocks noChangeArrowheads="1"/>
              </p:cNvSpPr>
              <p:nvPr/>
            </p:nvSpPr>
            <p:spPr bwMode="auto">
              <a:xfrm>
                <a:off x="6579737" y="4794055"/>
                <a:ext cx="1000890" cy="634008"/>
              </a:xfrm>
              <a:prstGeom prst="rect">
                <a:avLst/>
              </a:prstGeom>
              <a:noFill/>
              <a:ln w="9525">
                <a:noFill/>
                <a:miter lim="800000"/>
                <a:headEnd/>
                <a:tailEnd/>
              </a:ln>
            </p:spPr>
            <p:txBody>
              <a:bodyPr anchor="ctr"/>
              <a:lstStyle/>
              <a:p>
                <a:pPr algn="ctr" eaLnBrk="0" hangingPunct="0">
                  <a:spcBef>
                    <a:spcPct val="50000"/>
                  </a:spcBef>
                </a:pPr>
                <a:r>
                  <a:rPr lang="en-US" sz="1200" b="1"/>
                  <a:t>NGREA  Spend Plan</a:t>
                </a:r>
              </a:p>
            </p:txBody>
          </p:sp>
          <p:pic>
            <p:nvPicPr>
              <p:cNvPr id="21" name="Picture 5" descr="http://www.mrlindsay.com/DCFieldTrip/DC%20Trip/Washington%20DC%20Clip%20Art.jpg"/>
              <p:cNvPicPr>
                <a:picLocks noChangeAspect="1" noChangeArrowheads="1"/>
              </p:cNvPicPr>
              <p:nvPr/>
            </p:nvPicPr>
            <p:blipFill>
              <a:blip r:embed="rId12" cstate="print"/>
              <a:srcRect b="-128"/>
              <a:stretch>
                <a:fillRect/>
              </a:stretch>
            </p:blipFill>
            <p:spPr bwMode="auto">
              <a:xfrm>
                <a:off x="6608763" y="1074738"/>
                <a:ext cx="1112837" cy="623887"/>
              </a:xfrm>
              <a:prstGeom prst="rect">
                <a:avLst/>
              </a:prstGeom>
              <a:noFill/>
              <a:ln w="9525">
                <a:noFill/>
                <a:miter lim="800000"/>
                <a:headEnd/>
                <a:tailEnd/>
              </a:ln>
            </p:spPr>
          </p:pic>
          <p:sp>
            <p:nvSpPr>
              <p:cNvPr id="22" name="TextBox 23"/>
              <p:cNvSpPr txBox="1">
                <a:spLocks noChangeArrowheads="1"/>
              </p:cNvSpPr>
              <p:nvPr/>
            </p:nvSpPr>
            <p:spPr bwMode="auto">
              <a:xfrm>
                <a:off x="6653287" y="1673226"/>
                <a:ext cx="994799" cy="390046"/>
              </a:xfrm>
              <a:prstGeom prst="rect">
                <a:avLst/>
              </a:prstGeom>
              <a:noFill/>
              <a:ln w="9525">
                <a:noFill/>
                <a:miter lim="800000"/>
                <a:headEnd/>
                <a:tailEnd/>
              </a:ln>
            </p:spPr>
            <p:txBody>
              <a:bodyPr wrap="none">
                <a:spAutoFit/>
              </a:bodyPr>
              <a:lstStyle/>
              <a:p>
                <a:pPr eaLnBrk="0" hangingPunct="0">
                  <a:lnSpc>
                    <a:spcPts val="1800"/>
                  </a:lnSpc>
                  <a:spcBef>
                    <a:spcPct val="50000"/>
                  </a:spcBef>
                </a:pPr>
                <a:r>
                  <a:rPr lang="en-US" sz="1600" b="1">
                    <a:latin typeface="Calibri" pitchFamily="34" charset="0"/>
                  </a:rPr>
                  <a:t>Congress</a:t>
                </a:r>
              </a:p>
            </p:txBody>
          </p:sp>
          <p:pic>
            <p:nvPicPr>
              <p:cNvPr id="23" name="Picture 6" descr="C:\Documents and Settings\andrew.platt\Local Settings\Temporary Internet Files\Content.IE5\P3KY720E\MCj04396000000[1].png"/>
              <p:cNvPicPr>
                <a:picLocks noChangeAspect="1" noChangeArrowheads="1"/>
              </p:cNvPicPr>
              <p:nvPr/>
            </p:nvPicPr>
            <p:blipFill>
              <a:blip r:embed="rId13" cstate="print"/>
              <a:srcRect/>
              <a:stretch>
                <a:fillRect/>
              </a:stretch>
            </p:blipFill>
            <p:spPr bwMode="auto">
              <a:xfrm rot="-6158360">
                <a:off x="6865144" y="2289969"/>
                <a:ext cx="534987" cy="873125"/>
              </a:xfrm>
              <a:prstGeom prst="rect">
                <a:avLst/>
              </a:prstGeom>
              <a:noFill/>
              <a:ln w="9525">
                <a:noFill/>
                <a:miter lim="800000"/>
                <a:headEnd/>
                <a:tailEnd/>
              </a:ln>
            </p:spPr>
          </p:pic>
          <p:sp>
            <p:nvSpPr>
              <p:cNvPr id="24" name="TextBox 25"/>
              <p:cNvSpPr txBox="1">
                <a:spLocks noChangeArrowheads="1"/>
              </p:cNvSpPr>
              <p:nvPr/>
            </p:nvSpPr>
            <p:spPr bwMode="auto">
              <a:xfrm>
                <a:off x="5429150" y="2475035"/>
                <a:ext cx="1261976" cy="668652"/>
              </a:xfrm>
              <a:prstGeom prst="rect">
                <a:avLst/>
              </a:prstGeom>
              <a:noFill/>
              <a:ln w="9525">
                <a:noFill/>
                <a:miter lim="800000"/>
                <a:headEnd/>
                <a:tailEnd/>
              </a:ln>
            </p:spPr>
            <p:txBody>
              <a:bodyPr wrap="none">
                <a:spAutoFit/>
              </a:bodyPr>
              <a:lstStyle/>
              <a:p>
                <a:pPr algn="ctr" eaLnBrk="0" hangingPunct="0">
                  <a:lnSpc>
                    <a:spcPts val="1800"/>
                  </a:lnSpc>
                  <a:spcBef>
                    <a:spcPct val="50000"/>
                  </a:spcBef>
                </a:pPr>
                <a:r>
                  <a:rPr lang="en-US" sz="1600" b="1">
                    <a:latin typeface="Calibri" pitchFamily="34" charset="0"/>
                  </a:rPr>
                  <a:t>DoD Budget</a:t>
                </a:r>
                <a:br>
                  <a:rPr lang="en-US" sz="1600" b="1">
                    <a:latin typeface="Calibri" pitchFamily="34" charset="0"/>
                  </a:rPr>
                </a:br>
                <a:r>
                  <a:rPr lang="en-US" sz="1600" b="1">
                    <a:latin typeface="Calibri" pitchFamily="34" charset="0"/>
                  </a:rPr>
                  <a:t>(NGREA)</a:t>
                </a:r>
              </a:p>
            </p:txBody>
          </p:sp>
          <p:sp>
            <p:nvSpPr>
              <p:cNvPr id="25" name="TextBox 60"/>
              <p:cNvSpPr txBox="1">
                <a:spLocks noChangeArrowheads="1"/>
              </p:cNvSpPr>
              <p:nvPr/>
            </p:nvSpPr>
            <p:spPr bwMode="auto">
              <a:xfrm>
                <a:off x="6007437" y="6523725"/>
                <a:ext cx="2157690" cy="390046"/>
              </a:xfrm>
              <a:prstGeom prst="rect">
                <a:avLst/>
              </a:prstGeom>
              <a:noFill/>
              <a:ln w="9525">
                <a:noFill/>
                <a:miter lim="800000"/>
                <a:headEnd/>
                <a:tailEnd/>
              </a:ln>
            </p:spPr>
            <p:txBody>
              <a:bodyPr wrap="none">
                <a:spAutoFit/>
              </a:bodyPr>
              <a:lstStyle/>
              <a:p>
                <a:pPr eaLnBrk="0" hangingPunct="0">
                  <a:lnSpc>
                    <a:spcPts val="1800"/>
                  </a:lnSpc>
                  <a:spcBef>
                    <a:spcPct val="50000"/>
                  </a:spcBef>
                </a:pPr>
                <a:r>
                  <a:rPr lang="en-US" sz="1600" b="1" dirty="0" smtClean="0">
                    <a:latin typeface="Calibri" pitchFamily="34" charset="0"/>
                  </a:rPr>
                  <a:t>Test &amp; Field </a:t>
                </a:r>
                <a:r>
                  <a:rPr lang="en-US" sz="1600" b="1" dirty="0">
                    <a:latin typeface="Calibri" pitchFamily="34" charset="0"/>
                  </a:rPr>
                  <a:t>Capability</a:t>
                </a:r>
              </a:p>
            </p:txBody>
          </p:sp>
          <p:pic>
            <p:nvPicPr>
              <p:cNvPr id="26" name="Picture 45" descr="Air National Guard Shield"/>
              <p:cNvPicPr>
                <a:picLocks noChangeAspect="1" noChangeArrowheads="1"/>
              </p:cNvPicPr>
              <p:nvPr/>
            </p:nvPicPr>
            <p:blipFill>
              <a:blip r:embed="rId14" cstate="print"/>
              <a:srcRect/>
              <a:stretch>
                <a:fillRect/>
              </a:stretch>
            </p:blipFill>
            <p:spPr bwMode="auto">
              <a:xfrm>
                <a:off x="6656388" y="3456363"/>
                <a:ext cx="984250" cy="892175"/>
              </a:xfrm>
              <a:prstGeom prst="rect">
                <a:avLst/>
              </a:prstGeom>
              <a:noFill/>
              <a:ln w="9525">
                <a:noFill/>
                <a:miter lim="800000"/>
                <a:headEnd/>
                <a:tailEnd/>
              </a:ln>
            </p:spPr>
          </p:pic>
          <p:sp>
            <p:nvSpPr>
              <p:cNvPr id="27" name="Left-Right Arrow 49"/>
              <p:cNvSpPr>
                <a:spLocks noChangeArrowheads="1"/>
              </p:cNvSpPr>
              <p:nvPr/>
            </p:nvSpPr>
            <p:spPr bwMode="auto">
              <a:xfrm>
                <a:off x="7283450" y="2422525"/>
                <a:ext cx="152400" cy="1254458"/>
              </a:xfrm>
              <a:prstGeom prst="leftRightArrow">
                <a:avLst>
                  <a:gd name="adj1" fmla="val 50000"/>
                  <a:gd name="adj2" fmla="val 50000"/>
                </a:avLst>
              </a:prstGeom>
              <a:noFill/>
              <a:ln w="12700" algn="ctr">
                <a:noFill/>
                <a:round/>
                <a:headEnd/>
                <a:tailEnd/>
              </a:ln>
            </p:spPr>
            <p:txBody>
              <a:bodyPr>
                <a:spAutoFit/>
              </a:bodyPr>
              <a:lstStyle/>
              <a:p>
                <a:pPr eaLnBrk="0" hangingPunct="0">
                  <a:spcBef>
                    <a:spcPct val="50000"/>
                  </a:spcBef>
                </a:pPr>
                <a:endParaRPr lang="en-US" sz="2800"/>
              </a:p>
            </p:txBody>
          </p:sp>
          <p:grpSp>
            <p:nvGrpSpPr>
              <p:cNvPr id="28" name="Left Arrow 48"/>
              <p:cNvGrpSpPr>
                <a:grpSpLocks/>
              </p:cNvGrpSpPr>
              <p:nvPr/>
            </p:nvGrpSpPr>
            <p:grpSpPr bwMode="auto">
              <a:xfrm>
                <a:off x="7010400" y="3052949"/>
                <a:ext cx="280988" cy="387164"/>
                <a:chOff x="2749" y="1286"/>
                <a:chExt cx="258" cy="392"/>
              </a:xfrm>
            </p:grpSpPr>
            <p:pic>
              <p:nvPicPr>
                <p:cNvPr id="44" name="Left Arrow 48"/>
                <p:cNvPicPr>
                  <a:picLocks noChangeArrowheads="1"/>
                </p:cNvPicPr>
                <p:nvPr/>
              </p:nvPicPr>
              <p:blipFill>
                <a:blip r:embed="rId15" cstate="print"/>
                <a:srcRect/>
                <a:stretch>
                  <a:fillRect/>
                </a:stretch>
              </p:blipFill>
              <p:spPr bwMode="auto">
                <a:xfrm>
                  <a:off x="2749" y="1286"/>
                  <a:ext cx="258" cy="392"/>
                </a:xfrm>
                <a:prstGeom prst="rect">
                  <a:avLst/>
                </a:prstGeom>
                <a:noFill/>
                <a:ln w="9525">
                  <a:noFill/>
                  <a:miter lim="800000"/>
                  <a:headEnd/>
                  <a:tailEnd/>
                </a:ln>
              </p:spPr>
            </p:pic>
            <p:sp>
              <p:nvSpPr>
                <p:cNvPr id="45" name="Text Box 48"/>
                <p:cNvSpPr txBox="1">
                  <a:spLocks noChangeArrowheads="1"/>
                </p:cNvSpPr>
                <p:nvPr/>
              </p:nvSpPr>
              <p:spPr bwMode="auto">
                <a:xfrm rot="-5400000">
                  <a:off x="2722" y="1394"/>
                  <a:ext cx="316" cy="120"/>
                </a:xfrm>
                <a:prstGeom prst="rect">
                  <a:avLst/>
                </a:prstGeom>
                <a:noFill/>
                <a:ln w="9525">
                  <a:noFill/>
                  <a:miter lim="800000"/>
                  <a:headEnd/>
                  <a:tailEnd/>
                </a:ln>
              </p:spPr>
              <p:txBody>
                <a:bodyPr anchor="ctr"/>
                <a:lstStyle/>
                <a:p>
                  <a:pPr algn="ctr" eaLnBrk="0" hangingPunct="0">
                    <a:lnSpc>
                      <a:spcPts val="1800"/>
                    </a:lnSpc>
                    <a:spcBef>
                      <a:spcPct val="50000"/>
                    </a:spcBef>
                  </a:pPr>
                  <a:endParaRPr lang="en-US" sz="1600" b="1">
                    <a:solidFill>
                      <a:srgbClr val="FFFFFF"/>
                    </a:solidFill>
                    <a:latin typeface="Calibri" pitchFamily="34" charset="0"/>
                  </a:endParaRPr>
                </a:p>
              </p:txBody>
            </p:sp>
          </p:grpSp>
          <p:grpSp>
            <p:nvGrpSpPr>
              <p:cNvPr id="29" name="Left Arrow 48"/>
              <p:cNvGrpSpPr>
                <a:grpSpLocks/>
              </p:cNvGrpSpPr>
              <p:nvPr/>
            </p:nvGrpSpPr>
            <p:grpSpPr bwMode="auto">
              <a:xfrm>
                <a:off x="6988175" y="4394387"/>
                <a:ext cx="282575" cy="387163"/>
                <a:chOff x="2749" y="1286"/>
                <a:chExt cx="258" cy="392"/>
              </a:xfrm>
            </p:grpSpPr>
            <p:pic>
              <p:nvPicPr>
                <p:cNvPr id="42" name="Left Arrow 48"/>
                <p:cNvPicPr>
                  <a:picLocks noChangeArrowheads="1"/>
                </p:cNvPicPr>
                <p:nvPr/>
              </p:nvPicPr>
              <p:blipFill>
                <a:blip r:embed="rId15" cstate="print"/>
                <a:srcRect/>
                <a:stretch>
                  <a:fillRect/>
                </a:stretch>
              </p:blipFill>
              <p:spPr bwMode="auto">
                <a:xfrm>
                  <a:off x="2749" y="1286"/>
                  <a:ext cx="258" cy="392"/>
                </a:xfrm>
                <a:prstGeom prst="rect">
                  <a:avLst/>
                </a:prstGeom>
                <a:noFill/>
                <a:ln w="9525">
                  <a:noFill/>
                  <a:miter lim="800000"/>
                  <a:headEnd/>
                  <a:tailEnd/>
                </a:ln>
              </p:spPr>
            </p:pic>
            <p:sp>
              <p:nvSpPr>
                <p:cNvPr id="43" name="Text Box 48"/>
                <p:cNvSpPr txBox="1">
                  <a:spLocks noChangeArrowheads="1"/>
                </p:cNvSpPr>
                <p:nvPr/>
              </p:nvSpPr>
              <p:spPr bwMode="auto">
                <a:xfrm rot="-5400000">
                  <a:off x="2722" y="1394"/>
                  <a:ext cx="316" cy="120"/>
                </a:xfrm>
                <a:prstGeom prst="rect">
                  <a:avLst/>
                </a:prstGeom>
                <a:noFill/>
                <a:ln w="9525">
                  <a:noFill/>
                  <a:miter lim="800000"/>
                  <a:headEnd/>
                  <a:tailEnd/>
                </a:ln>
              </p:spPr>
              <p:txBody>
                <a:bodyPr anchor="ctr"/>
                <a:lstStyle/>
                <a:p>
                  <a:pPr algn="ctr" eaLnBrk="0" hangingPunct="0">
                    <a:lnSpc>
                      <a:spcPts val="1800"/>
                    </a:lnSpc>
                    <a:spcBef>
                      <a:spcPct val="50000"/>
                    </a:spcBef>
                  </a:pPr>
                  <a:endParaRPr lang="en-US" sz="1600" b="1">
                    <a:solidFill>
                      <a:srgbClr val="FFFFFF"/>
                    </a:solidFill>
                    <a:latin typeface="Calibri" pitchFamily="34" charset="0"/>
                  </a:endParaRPr>
                </a:p>
              </p:txBody>
            </p:sp>
          </p:grpSp>
          <p:grpSp>
            <p:nvGrpSpPr>
              <p:cNvPr id="30" name="Left Arrow 48"/>
              <p:cNvGrpSpPr>
                <a:grpSpLocks/>
              </p:cNvGrpSpPr>
              <p:nvPr/>
            </p:nvGrpSpPr>
            <p:grpSpPr bwMode="auto">
              <a:xfrm>
                <a:off x="6988175" y="5599583"/>
                <a:ext cx="282575" cy="388467"/>
                <a:chOff x="2749" y="1286"/>
                <a:chExt cx="258" cy="392"/>
              </a:xfrm>
            </p:grpSpPr>
            <p:pic>
              <p:nvPicPr>
                <p:cNvPr id="40" name="Left Arrow 48"/>
                <p:cNvPicPr>
                  <a:picLocks noChangeArrowheads="1"/>
                </p:cNvPicPr>
                <p:nvPr/>
              </p:nvPicPr>
              <p:blipFill>
                <a:blip r:embed="rId15" cstate="print"/>
                <a:srcRect/>
                <a:stretch>
                  <a:fillRect/>
                </a:stretch>
              </p:blipFill>
              <p:spPr bwMode="auto">
                <a:xfrm>
                  <a:off x="2749" y="1286"/>
                  <a:ext cx="258" cy="392"/>
                </a:xfrm>
                <a:prstGeom prst="rect">
                  <a:avLst/>
                </a:prstGeom>
                <a:noFill/>
                <a:ln w="9525">
                  <a:noFill/>
                  <a:miter lim="800000"/>
                  <a:headEnd/>
                  <a:tailEnd/>
                </a:ln>
              </p:spPr>
            </p:pic>
            <p:sp>
              <p:nvSpPr>
                <p:cNvPr id="41" name="Text Box 48"/>
                <p:cNvSpPr txBox="1">
                  <a:spLocks noChangeArrowheads="1"/>
                </p:cNvSpPr>
                <p:nvPr/>
              </p:nvSpPr>
              <p:spPr bwMode="auto">
                <a:xfrm rot="-5400000">
                  <a:off x="2722" y="1394"/>
                  <a:ext cx="316" cy="120"/>
                </a:xfrm>
                <a:prstGeom prst="rect">
                  <a:avLst/>
                </a:prstGeom>
                <a:noFill/>
                <a:ln w="9525">
                  <a:noFill/>
                  <a:miter lim="800000"/>
                  <a:headEnd/>
                  <a:tailEnd/>
                </a:ln>
              </p:spPr>
              <p:txBody>
                <a:bodyPr anchor="ctr"/>
                <a:lstStyle/>
                <a:p>
                  <a:pPr algn="ctr" eaLnBrk="0" hangingPunct="0">
                    <a:lnSpc>
                      <a:spcPts val="1800"/>
                    </a:lnSpc>
                    <a:spcBef>
                      <a:spcPct val="50000"/>
                    </a:spcBef>
                  </a:pPr>
                  <a:endParaRPr lang="en-US" sz="1600" b="1">
                    <a:solidFill>
                      <a:srgbClr val="FFFFFF"/>
                    </a:solidFill>
                    <a:latin typeface="Calibri" pitchFamily="34" charset="0"/>
                  </a:endParaRPr>
                </a:p>
              </p:txBody>
            </p:sp>
          </p:grpSp>
          <p:grpSp>
            <p:nvGrpSpPr>
              <p:cNvPr id="31" name="Left Arrow 48"/>
              <p:cNvGrpSpPr>
                <a:grpSpLocks/>
              </p:cNvGrpSpPr>
              <p:nvPr/>
            </p:nvGrpSpPr>
            <p:grpSpPr bwMode="auto">
              <a:xfrm>
                <a:off x="6996113" y="2079812"/>
                <a:ext cx="280987" cy="387163"/>
                <a:chOff x="2749" y="1286"/>
                <a:chExt cx="258" cy="392"/>
              </a:xfrm>
            </p:grpSpPr>
            <p:pic>
              <p:nvPicPr>
                <p:cNvPr id="38" name="Left Arrow 48"/>
                <p:cNvPicPr>
                  <a:picLocks noChangeArrowheads="1"/>
                </p:cNvPicPr>
                <p:nvPr/>
              </p:nvPicPr>
              <p:blipFill>
                <a:blip r:embed="rId15" cstate="print"/>
                <a:srcRect/>
                <a:stretch>
                  <a:fillRect/>
                </a:stretch>
              </p:blipFill>
              <p:spPr bwMode="auto">
                <a:xfrm>
                  <a:off x="2749" y="1286"/>
                  <a:ext cx="258" cy="392"/>
                </a:xfrm>
                <a:prstGeom prst="rect">
                  <a:avLst/>
                </a:prstGeom>
                <a:noFill/>
                <a:ln w="9525">
                  <a:noFill/>
                  <a:miter lim="800000"/>
                  <a:headEnd/>
                  <a:tailEnd/>
                </a:ln>
              </p:spPr>
            </p:pic>
            <p:sp>
              <p:nvSpPr>
                <p:cNvPr id="39" name="Text Box 48"/>
                <p:cNvSpPr txBox="1">
                  <a:spLocks noChangeArrowheads="1"/>
                </p:cNvSpPr>
                <p:nvPr/>
              </p:nvSpPr>
              <p:spPr bwMode="auto">
                <a:xfrm rot="-5400000">
                  <a:off x="2722" y="1394"/>
                  <a:ext cx="316" cy="120"/>
                </a:xfrm>
                <a:prstGeom prst="rect">
                  <a:avLst/>
                </a:prstGeom>
                <a:noFill/>
                <a:ln w="9525">
                  <a:noFill/>
                  <a:miter lim="800000"/>
                  <a:headEnd/>
                  <a:tailEnd/>
                </a:ln>
              </p:spPr>
              <p:txBody>
                <a:bodyPr anchor="ctr"/>
                <a:lstStyle/>
                <a:p>
                  <a:pPr algn="ctr" eaLnBrk="0" hangingPunct="0">
                    <a:lnSpc>
                      <a:spcPts val="1800"/>
                    </a:lnSpc>
                    <a:spcBef>
                      <a:spcPct val="50000"/>
                    </a:spcBef>
                  </a:pPr>
                  <a:endParaRPr lang="en-US" sz="1600" b="1">
                    <a:solidFill>
                      <a:srgbClr val="FFFFFF"/>
                    </a:solidFill>
                    <a:latin typeface="Calibri" pitchFamily="34" charset="0"/>
                  </a:endParaRPr>
                </a:p>
              </p:txBody>
            </p:sp>
          </p:grpSp>
          <p:cxnSp>
            <p:nvCxnSpPr>
              <p:cNvPr id="32" name="Straight Connector 80"/>
              <p:cNvCxnSpPr>
                <a:cxnSpLocks noChangeShapeType="1"/>
              </p:cNvCxnSpPr>
              <p:nvPr/>
            </p:nvCxnSpPr>
            <p:spPr bwMode="auto">
              <a:xfrm rot="16200000" flipH="1">
                <a:off x="1835277" y="3889488"/>
                <a:ext cx="5899498" cy="38226"/>
              </a:xfrm>
              <a:prstGeom prst="line">
                <a:avLst/>
              </a:prstGeom>
              <a:noFill/>
              <a:ln w="38100" algn="ctr">
                <a:solidFill>
                  <a:schemeClr val="bg1">
                    <a:lumMod val="75000"/>
                    <a:alpha val="94901"/>
                  </a:schemeClr>
                </a:solidFill>
                <a:prstDash val="sysDot"/>
                <a:round/>
                <a:headEnd/>
                <a:tailEnd/>
              </a:ln>
            </p:spPr>
          </p:cxnSp>
          <p:cxnSp>
            <p:nvCxnSpPr>
              <p:cNvPr id="33" name="Elbow Connector 101"/>
              <p:cNvCxnSpPr>
                <a:cxnSpLocks noChangeShapeType="1"/>
              </p:cNvCxnSpPr>
              <p:nvPr/>
            </p:nvCxnSpPr>
            <p:spPr bwMode="auto">
              <a:xfrm>
                <a:off x="2795954" y="2417885"/>
                <a:ext cx="3631223" cy="2725615"/>
              </a:xfrm>
              <a:prstGeom prst="bentConnector3">
                <a:avLst>
                  <a:gd name="adj1" fmla="val 54356"/>
                </a:avLst>
              </a:prstGeom>
              <a:noFill/>
              <a:ln w="25400" algn="ctr">
                <a:solidFill>
                  <a:srgbClr val="000000"/>
                </a:solidFill>
                <a:round/>
                <a:headEnd/>
                <a:tailEnd type="arrow" w="med" len="med"/>
              </a:ln>
            </p:spPr>
          </p:cxnSp>
          <p:pic>
            <p:nvPicPr>
              <p:cNvPr id="34" name="Picture 102" descr="hummer clipart.png"/>
              <p:cNvPicPr>
                <a:picLocks noChangeAspect="1"/>
              </p:cNvPicPr>
              <p:nvPr/>
            </p:nvPicPr>
            <p:blipFill>
              <a:blip r:embed="rId16" cstate="print"/>
              <a:srcRect/>
              <a:stretch>
                <a:fillRect/>
              </a:stretch>
            </p:blipFill>
            <p:spPr bwMode="auto">
              <a:xfrm>
                <a:off x="7279341" y="5878748"/>
                <a:ext cx="725328" cy="612988"/>
              </a:xfrm>
              <a:prstGeom prst="rect">
                <a:avLst/>
              </a:prstGeom>
              <a:noFill/>
              <a:ln w="9525">
                <a:noFill/>
                <a:miter lim="800000"/>
                <a:headEnd/>
                <a:tailEnd/>
              </a:ln>
            </p:spPr>
          </p:pic>
          <p:sp>
            <p:nvSpPr>
              <p:cNvPr id="35" name="Freeform 104"/>
              <p:cNvSpPr>
                <a:spLocks/>
              </p:cNvSpPr>
              <p:nvPr/>
            </p:nvSpPr>
            <p:spPr bwMode="auto">
              <a:xfrm>
                <a:off x="7871012" y="1479176"/>
                <a:ext cx="439271" cy="3585882"/>
              </a:xfrm>
              <a:custGeom>
                <a:avLst/>
                <a:gdLst>
                  <a:gd name="T0" fmla="*/ 0 w 439271"/>
                  <a:gd name="T1" fmla="*/ 0 h 3585882"/>
                  <a:gd name="T2" fmla="*/ 403412 w 439271"/>
                  <a:gd name="T3" fmla="*/ 0 h 3585882"/>
                  <a:gd name="T4" fmla="*/ 439271 w 439271"/>
                  <a:gd name="T5" fmla="*/ 3585882 h 3585882"/>
                  <a:gd name="T6" fmla="*/ 71718 w 439271"/>
                  <a:gd name="T7" fmla="*/ 3585882 h 3585882"/>
                  <a:gd name="T8" fmla="*/ 0 60000 65536"/>
                  <a:gd name="T9" fmla="*/ 0 60000 65536"/>
                  <a:gd name="T10" fmla="*/ 0 60000 65536"/>
                  <a:gd name="T11" fmla="*/ 0 60000 65536"/>
                  <a:gd name="T12" fmla="*/ 0 w 439271"/>
                  <a:gd name="T13" fmla="*/ 0 h 3585882"/>
                  <a:gd name="T14" fmla="*/ 439271 w 439271"/>
                  <a:gd name="T15" fmla="*/ 3585882 h 3585882"/>
                </a:gdLst>
                <a:ahLst/>
                <a:cxnLst>
                  <a:cxn ang="T8">
                    <a:pos x="T0" y="T1"/>
                  </a:cxn>
                  <a:cxn ang="T9">
                    <a:pos x="T2" y="T3"/>
                  </a:cxn>
                  <a:cxn ang="T10">
                    <a:pos x="T4" y="T5"/>
                  </a:cxn>
                  <a:cxn ang="T11">
                    <a:pos x="T6" y="T7"/>
                  </a:cxn>
                </a:cxnLst>
                <a:rect l="T12" t="T13" r="T14" b="T15"/>
                <a:pathLst>
                  <a:path w="439271" h="3585882">
                    <a:moveTo>
                      <a:pt x="0" y="0"/>
                    </a:moveTo>
                    <a:lnTo>
                      <a:pt x="403412" y="0"/>
                    </a:lnTo>
                    <a:lnTo>
                      <a:pt x="439271" y="3585882"/>
                    </a:lnTo>
                    <a:lnTo>
                      <a:pt x="71718" y="3585882"/>
                    </a:lnTo>
                  </a:path>
                </a:pathLst>
              </a:custGeom>
              <a:noFill/>
              <a:ln w="25400" cap="flat" cmpd="sng" algn="ctr">
                <a:solidFill>
                  <a:srgbClr val="000000"/>
                </a:solidFill>
                <a:prstDash val="solid"/>
                <a:round/>
                <a:headEnd type="arrow" w="med" len="med"/>
                <a:tailEnd type="arrow" w="med" len="med"/>
              </a:ln>
            </p:spPr>
            <p:txBody>
              <a:bodyPr/>
              <a:lstStyle/>
              <a:p>
                <a:endParaRPr lang="en-US" sz="1600"/>
              </a:p>
            </p:txBody>
          </p:sp>
          <p:sp>
            <p:nvSpPr>
              <p:cNvPr id="36" name="TextBox 23"/>
              <p:cNvSpPr txBox="1">
                <a:spLocks noChangeArrowheads="1"/>
              </p:cNvSpPr>
              <p:nvPr/>
            </p:nvSpPr>
            <p:spPr bwMode="auto">
              <a:xfrm rot="5400000">
                <a:off x="7566577" y="3227109"/>
                <a:ext cx="1155821" cy="338334"/>
              </a:xfrm>
              <a:prstGeom prst="rect">
                <a:avLst/>
              </a:prstGeom>
              <a:noFill/>
              <a:ln w="9525">
                <a:noFill/>
                <a:miter lim="800000"/>
                <a:headEnd/>
                <a:tailEnd/>
              </a:ln>
            </p:spPr>
            <p:txBody>
              <a:bodyPr wrap="none">
                <a:spAutoFit/>
              </a:bodyPr>
              <a:lstStyle/>
              <a:p>
                <a:pPr eaLnBrk="0" hangingPunct="0">
                  <a:lnSpc>
                    <a:spcPts val="1800"/>
                  </a:lnSpc>
                  <a:spcBef>
                    <a:spcPct val="50000"/>
                  </a:spcBef>
                </a:pPr>
                <a:r>
                  <a:rPr lang="en-US" sz="1600" b="1" dirty="0">
                    <a:latin typeface="Calibri" pitchFamily="34" charset="0"/>
                  </a:rPr>
                  <a:t>Approval</a:t>
                </a:r>
                <a:endParaRPr lang="en-US" b="1" dirty="0">
                  <a:latin typeface="Calibri" pitchFamily="34" charset="0"/>
                </a:endParaRPr>
              </a:p>
            </p:txBody>
          </p:sp>
          <p:sp>
            <p:nvSpPr>
              <p:cNvPr id="37" name="TextBox 23"/>
              <p:cNvSpPr txBox="1">
                <a:spLocks noChangeArrowheads="1"/>
              </p:cNvSpPr>
              <p:nvPr/>
            </p:nvSpPr>
            <p:spPr bwMode="auto">
              <a:xfrm rot="16200000">
                <a:off x="7138967" y="3297352"/>
                <a:ext cx="2602710" cy="377136"/>
              </a:xfrm>
              <a:prstGeom prst="rect">
                <a:avLst/>
              </a:prstGeom>
              <a:noFill/>
              <a:ln w="9525">
                <a:noFill/>
                <a:miter lim="800000"/>
                <a:headEnd/>
                <a:tailEnd/>
              </a:ln>
            </p:spPr>
            <p:txBody>
              <a:bodyPr wrap="none">
                <a:spAutoFit/>
              </a:bodyPr>
              <a:lstStyle/>
              <a:p>
                <a:pPr eaLnBrk="0" hangingPunct="0">
                  <a:lnSpc>
                    <a:spcPts val="1800"/>
                  </a:lnSpc>
                  <a:spcBef>
                    <a:spcPct val="50000"/>
                  </a:spcBef>
                </a:pPr>
                <a:r>
                  <a:rPr lang="en-US" sz="1800" b="1" dirty="0">
                    <a:latin typeface="Calibri" pitchFamily="34" charset="0"/>
                  </a:rPr>
                  <a:t>Submission</a:t>
                </a:r>
                <a:r>
                  <a:rPr lang="en-US" sz="2800" b="1" dirty="0">
                    <a:latin typeface="Calibri" pitchFamily="34" charset="0"/>
                  </a:rPr>
                  <a:t> </a:t>
                </a:r>
                <a:r>
                  <a:rPr lang="en-US" sz="2000" b="1" dirty="0">
                    <a:latin typeface="Calibri" pitchFamily="34" charset="0"/>
                  </a:rPr>
                  <a:t>Process</a:t>
                </a:r>
                <a:endParaRPr lang="en-US" sz="2800" b="1" dirty="0">
                  <a:latin typeface="Calibri" pitchFamily="34" charset="0"/>
                </a:endParaRPr>
              </a:p>
            </p:txBody>
          </p:sp>
        </p:grpSp>
        <p:sp>
          <p:nvSpPr>
            <p:cNvPr id="18" name="5-Point Star 17"/>
            <p:cNvSpPr/>
            <p:nvPr/>
          </p:nvSpPr>
          <p:spPr bwMode="auto">
            <a:xfrm>
              <a:off x="180968" y="3416542"/>
              <a:ext cx="258087" cy="219733"/>
            </a:xfrm>
            <a:prstGeom prst="star5">
              <a:avLst/>
            </a:prstGeom>
            <a:solidFill>
              <a:schemeClr val="bg1">
                <a:lumMod val="75000"/>
              </a:schemeClr>
            </a:solidFill>
            <a:ln w="25400"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a:lstStyle/>
            <a:p>
              <a:pPr algn="ctr" defTabSz="642938">
                <a:defRPr/>
              </a:pPr>
              <a:endParaRPr lang="en-US" sz="2800">
                <a:solidFill>
                  <a:srgbClr val="000000"/>
                </a:solidFill>
                <a:latin typeface="Gill Sans" charset="0"/>
                <a:cs typeface="Arial" charset="0"/>
                <a:sym typeface="Gill Sans" charset="0"/>
              </a:endParaRPr>
            </a:p>
          </p:txBody>
        </p:sp>
      </p:grpSp>
      <p:sp>
        <p:nvSpPr>
          <p:cNvPr id="63" name="TextBox 23"/>
          <p:cNvSpPr txBox="1">
            <a:spLocks noChangeArrowheads="1"/>
          </p:cNvSpPr>
          <p:nvPr/>
        </p:nvSpPr>
        <p:spPr bwMode="auto">
          <a:xfrm rot="5400000">
            <a:off x="4034107" y="3659046"/>
            <a:ext cx="1408399" cy="333168"/>
          </a:xfrm>
          <a:prstGeom prst="rect">
            <a:avLst/>
          </a:prstGeom>
          <a:noFill/>
          <a:ln w="9525">
            <a:noFill/>
            <a:miter lim="800000"/>
            <a:headEnd/>
            <a:tailEnd/>
          </a:ln>
        </p:spPr>
        <p:txBody>
          <a:bodyPr wrap="none">
            <a:spAutoFit/>
          </a:bodyPr>
          <a:lstStyle/>
          <a:p>
            <a:pPr eaLnBrk="0" hangingPunct="0">
              <a:lnSpc>
                <a:spcPts val="1800"/>
              </a:lnSpc>
              <a:spcBef>
                <a:spcPct val="50000"/>
              </a:spcBef>
            </a:pPr>
            <a:r>
              <a:rPr lang="en-US" sz="2000" b="1" dirty="0" smtClean="0">
                <a:latin typeface="Calibri" pitchFamily="34" charset="0"/>
              </a:rPr>
              <a:t>Verification</a:t>
            </a:r>
            <a:endParaRPr lang="en-US" sz="2000" b="1" dirty="0">
              <a:latin typeface="Calibri" pitchFamily="34" charset="0"/>
            </a:endParaRPr>
          </a:p>
        </p:txBody>
      </p:sp>
      <p:sp>
        <p:nvSpPr>
          <p:cNvPr id="64" name="TextBox 23"/>
          <p:cNvSpPr txBox="1">
            <a:spLocks noChangeArrowheads="1"/>
          </p:cNvSpPr>
          <p:nvPr/>
        </p:nvSpPr>
        <p:spPr bwMode="auto">
          <a:xfrm rot="16200000">
            <a:off x="4485706" y="3648188"/>
            <a:ext cx="1262974" cy="333168"/>
          </a:xfrm>
          <a:prstGeom prst="rect">
            <a:avLst/>
          </a:prstGeom>
          <a:noFill/>
          <a:ln w="9525">
            <a:noFill/>
            <a:miter lim="800000"/>
            <a:headEnd/>
            <a:tailEnd/>
          </a:ln>
        </p:spPr>
        <p:txBody>
          <a:bodyPr wrap="none">
            <a:spAutoFit/>
          </a:bodyPr>
          <a:lstStyle/>
          <a:p>
            <a:pPr eaLnBrk="0" hangingPunct="0">
              <a:lnSpc>
                <a:spcPts val="1800"/>
              </a:lnSpc>
              <a:spcBef>
                <a:spcPct val="50000"/>
              </a:spcBef>
            </a:pPr>
            <a:r>
              <a:rPr lang="en-US" sz="2000" b="1" dirty="0" smtClean="0">
                <a:latin typeface="Calibri" pitchFamily="34" charset="0"/>
              </a:rPr>
              <a:t>Validation</a:t>
            </a:r>
            <a:endParaRPr lang="en-US" sz="2000" b="1" dirty="0">
              <a:latin typeface="Calibri" pitchFamily="34" charset="0"/>
            </a:endParaRPr>
          </a:p>
        </p:txBody>
      </p:sp>
      <p:grpSp>
        <p:nvGrpSpPr>
          <p:cNvPr id="67" name="Group 123"/>
          <p:cNvGrpSpPr>
            <a:grpSpLocks/>
          </p:cNvGrpSpPr>
          <p:nvPr/>
        </p:nvGrpSpPr>
        <p:grpSpPr bwMode="auto">
          <a:xfrm>
            <a:off x="254001" y="2609953"/>
            <a:ext cx="1161383" cy="990186"/>
            <a:chOff x="188913" y="2373313"/>
            <a:chExt cx="1179512" cy="1028700"/>
          </a:xfrm>
        </p:grpSpPr>
        <p:pic>
          <p:nvPicPr>
            <p:cNvPr id="68" name="Picture 16" descr="C:\Documents and Settings\andrew.platt\Local Settings\Temporary Internet Files\Content.IE5\IOIKB9GW\MCj04339040000[1].png"/>
            <p:cNvPicPr>
              <a:picLocks noChangeAspect="1" noChangeArrowheads="1"/>
            </p:cNvPicPr>
            <p:nvPr/>
          </p:nvPicPr>
          <p:blipFill>
            <a:blip r:embed="rId17" cstate="print"/>
            <a:srcRect/>
            <a:stretch>
              <a:fillRect/>
            </a:stretch>
          </p:blipFill>
          <p:spPr bwMode="auto">
            <a:xfrm>
              <a:off x="188913" y="2373313"/>
              <a:ext cx="1179512" cy="1028700"/>
            </a:xfrm>
            <a:prstGeom prst="rect">
              <a:avLst/>
            </a:prstGeom>
            <a:noFill/>
            <a:ln w="9525">
              <a:noFill/>
              <a:miter lim="800000"/>
              <a:headEnd/>
              <a:tailEnd/>
            </a:ln>
          </p:spPr>
        </p:pic>
        <p:sp>
          <p:nvSpPr>
            <p:cNvPr id="69" name="TextBox 43"/>
            <p:cNvSpPr txBox="1">
              <a:spLocks noChangeArrowheads="1"/>
            </p:cNvSpPr>
            <p:nvPr/>
          </p:nvSpPr>
          <p:spPr bwMode="auto">
            <a:xfrm>
              <a:off x="351992" y="2523718"/>
              <a:ext cx="622418" cy="607520"/>
            </a:xfrm>
            <a:prstGeom prst="rect">
              <a:avLst/>
            </a:prstGeom>
            <a:noFill/>
            <a:ln w="9525">
              <a:noFill/>
              <a:miter lim="800000"/>
              <a:headEnd/>
              <a:tailEnd/>
            </a:ln>
          </p:spPr>
          <p:txBody>
            <a:bodyPr wrap="square">
              <a:spAutoFit/>
            </a:bodyPr>
            <a:lstStyle/>
            <a:p>
              <a:pPr eaLnBrk="0" hangingPunct="0">
                <a:spcBef>
                  <a:spcPts val="0"/>
                </a:spcBef>
              </a:pPr>
              <a:r>
                <a:rPr lang="en-US" sz="1600" b="1" dirty="0">
                  <a:latin typeface="Calibri" pitchFamily="34" charset="0"/>
                </a:rPr>
                <a:t>Out </a:t>
              </a:r>
              <a:r>
                <a:rPr lang="en-US" sz="1600" b="1" dirty="0" smtClean="0">
                  <a:latin typeface="Calibri" pitchFamily="34" charset="0"/>
                </a:rPr>
                <a:t>    Brief</a:t>
              </a:r>
              <a:endParaRPr lang="en-US" sz="1600" b="1" dirty="0">
                <a:latin typeface="Calibri" pitchFamily="34" charset="0"/>
              </a:endParaRPr>
            </a:p>
          </p:txBody>
        </p:sp>
      </p:grpSp>
      <p:pic>
        <p:nvPicPr>
          <p:cNvPr id="71" name="Picture 7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28800" y="3810000"/>
            <a:ext cx="1055934" cy="993891"/>
          </a:xfrm>
          <a:prstGeom prst="rect">
            <a:avLst/>
          </a:prstGeom>
        </p:spPr>
      </p:pic>
      <p:pic>
        <p:nvPicPr>
          <p:cNvPr id="70" name="Picture 6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67338" y="5422787"/>
            <a:ext cx="521414" cy="674771"/>
          </a:xfrm>
          <a:prstGeom prst="rect">
            <a:avLst/>
          </a:prstGeom>
        </p:spPr>
      </p:pic>
      <p:pic>
        <p:nvPicPr>
          <p:cNvPr id="74" name="Picture 7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495965" y="5445777"/>
            <a:ext cx="514761" cy="665762"/>
          </a:xfrm>
          <a:prstGeom prst="rect">
            <a:avLst/>
          </a:prstGeom>
        </p:spPr>
      </p:pic>
    </p:spTree>
    <p:extLst>
      <p:ext uri="{BB962C8B-B14F-4D97-AF65-F5344CB8AC3E}">
        <p14:creationId xmlns:p14="http://schemas.microsoft.com/office/powerpoint/2010/main" val="2311251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952500" y="152400"/>
            <a:ext cx="7162800" cy="506413"/>
          </a:xfrm>
        </p:spPr>
        <p:txBody>
          <a:bodyPr lIns="92075" tIns="46038" rIns="92075" bIns="46038"/>
          <a:lstStyle/>
          <a:p>
            <a:pPr eaLnBrk="1" hangingPunct="1"/>
            <a:r>
              <a:rPr lang="en-US" sz="2800" dirty="0" smtClean="0"/>
              <a:t>Additional Guidance</a:t>
            </a:r>
          </a:p>
        </p:txBody>
      </p:sp>
      <p:sp>
        <p:nvSpPr>
          <p:cNvPr id="6" name="Content Placeholder 5"/>
          <p:cNvSpPr>
            <a:spLocks noGrp="1"/>
          </p:cNvSpPr>
          <p:nvPr>
            <p:ph idx="1"/>
          </p:nvPr>
        </p:nvSpPr>
        <p:spPr>
          <a:xfrm>
            <a:off x="457200" y="1181100"/>
            <a:ext cx="8610600" cy="5410200"/>
          </a:xfrm>
        </p:spPr>
        <p:txBody>
          <a:bodyPr/>
          <a:lstStyle/>
          <a:p>
            <a:pPr marL="350838" indent="-350838" eaLnBrk="1" hangingPunct="1">
              <a:lnSpc>
                <a:spcPct val="90000"/>
              </a:lnSpc>
              <a:spcBef>
                <a:spcPts val="0"/>
              </a:spcBef>
              <a:spcAft>
                <a:spcPts val="600"/>
              </a:spcAft>
              <a:buFont typeface="Wingdings" pitchFamily="2" charset="2"/>
              <a:buChar char="§"/>
            </a:pPr>
            <a:r>
              <a:rPr lang="en-US" sz="2000" dirty="0" smtClean="0">
                <a:solidFill>
                  <a:srgbClr val="000000"/>
                </a:solidFill>
              </a:rPr>
              <a:t>DANG Direction</a:t>
            </a:r>
          </a:p>
          <a:p>
            <a:pPr marL="350838" indent="-350838" eaLnBrk="1" hangingPunct="1">
              <a:lnSpc>
                <a:spcPct val="90000"/>
              </a:lnSpc>
              <a:spcBef>
                <a:spcPts val="0"/>
              </a:spcBef>
              <a:spcAft>
                <a:spcPts val="600"/>
              </a:spcAft>
              <a:buFont typeface="Wingdings" pitchFamily="2" charset="2"/>
              <a:buChar char="§"/>
            </a:pPr>
            <a:r>
              <a:rPr lang="en-US" sz="2000" dirty="0" smtClean="0">
                <a:solidFill>
                  <a:srgbClr val="000000"/>
                </a:solidFill>
              </a:rPr>
              <a:t>Congressional Input</a:t>
            </a:r>
          </a:p>
        </p:txBody>
      </p:sp>
      <p:pic>
        <p:nvPicPr>
          <p:cNvPr id="2" name="Picture 1"/>
          <p:cNvPicPr>
            <a:picLocks noChangeAspect="1"/>
          </p:cNvPicPr>
          <p:nvPr/>
        </p:nvPicPr>
        <p:blipFill rotWithShape="1">
          <a:blip r:embed="rId3"/>
          <a:srcRect l="23333" t="39259" r="23334" b="26667"/>
          <a:stretch/>
        </p:blipFill>
        <p:spPr>
          <a:xfrm>
            <a:off x="-87923" y="2133600"/>
            <a:ext cx="9498623" cy="3505200"/>
          </a:xfrm>
          <a:prstGeom prst="rect">
            <a:avLst/>
          </a:prstGeom>
        </p:spPr>
      </p:pic>
    </p:spTree>
    <p:extLst>
      <p:ext uri="{BB962C8B-B14F-4D97-AF65-F5344CB8AC3E}">
        <p14:creationId xmlns:p14="http://schemas.microsoft.com/office/powerpoint/2010/main" val="115841545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0" y="152400"/>
            <a:ext cx="6575425" cy="506413"/>
          </a:xfrm>
        </p:spPr>
        <p:txBody>
          <a:bodyPr/>
          <a:lstStyle/>
          <a:p>
            <a:pPr algn="r" eaLnBrk="1" hangingPunct="1"/>
            <a:r>
              <a:rPr lang="en-US" sz="2800" dirty="0" smtClean="0"/>
              <a:t>A5 Objective</a:t>
            </a:r>
          </a:p>
        </p:txBody>
      </p:sp>
      <p:sp>
        <p:nvSpPr>
          <p:cNvPr id="8195" name="Content Placeholder 2"/>
          <p:cNvSpPr>
            <a:spLocks noGrp="1"/>
          </p:cNvSpPr>
          <p:nvPr>
            <p:ph idx="4294967295"/>
          </p:nvPr>
        </p:nvSpPr>
        <p:spPr>
          <a:xfrm>
            <a:off x="473076" y="2923310"/>
            <a:ext cx="8177213" cy="1343891"/>
          </a:xfrm>
          <a:prstGeom prst="rect">
            <a:avLst/>
          </a:prstGeom>
        </p:spPr>
        <p:txBody>
          <a:bodyPr/>
          <a:lstStyle/>
          <a:p>
            <a:pPr algn="ctr" eaLnBrk="1" hangingPunct="1">
              <a:buNone/>
            </a:pPr>
            <a:r>
              <a:rPr lang="en-US" sz="2800" dirty="0" smtClean="0"/>
              <a:t>Right capability in the hands of the warfighter…NOW!</a:t>
            </a:r>
          </a:p>
          <a:p>
            <a:pPr eaLnBrk="1" hangingPunct="1"/>
            <a:endParaRPr lang="en-US" sz="2400" dirty="0" smtClean="0"/>
          </a:p>
        </p:txBody>
      </p:sp>
      <p:sp>
        <p:nvSpPr>
          <p:cNvPr id="8196" name="Rectangle 4"/>
          <p:cNvSpPr>
            <a:spLocks noChangeArrowheads="1"/>
          </p:cNvSpPr>
          <p:nvPr/>
        </p:nvSpPr>
        <p:spPr bwMode="auto">
          <a:xfrm>
            <a:off x="2" y="-107722"/>
            <a:ext cx="8077" cy="215444"/>
          </a:xfrm>
          <a:prstGeom prst="rect">
            <a:avLst/>
          </a:prstGeom>
          <a:noFill/>
          <a:ln w="12700">
            <a:noFill/>
            <a:miter lim="800000"/>
            <a:headEnd/>
            <a:tailEnd/>
          </a:ln>
        </p:spPr>
        <p:txBody>
          <a:bodyPr wrap="none" lIns="0" tIns="0" rIns="7935" bIns="0" anchor="ctr">
            <a:spAutoFit/>
          </a:bodyPr>
          <a:lstStyle/>
          <a:p>
            <a:endParaRPr lang="en-US"/>
          </a:p>
        </p:txBody>
      </p:sp>
      <p:pic>
        <p:nvPicPr>
          <p:cNvPr id="9" name="Picture 6" descr="Airpower summary for Aug. 16, 2007"/>
          <p:cNvPicPr>
            <a:picLocks noChangeAspect="1" noChangeArrowheads="1"/>
          </p:cNvPicPr>
          <p:nvPr/>
        </p:nvPicPr>
        <p:blipFill>
          <a:blip r:embed="rId3" cstate="print">
            <a:lum contrast="-10000"/>
          </a:blip>
          <a:srcRect/>
          <a:stretch>
            <a:fillRect/>
          </a:stretch>
        </p:blipFill>
        <p:spPr bwMode="auto">
          <a:xfrm>
            <a:off x="651461" y="4430583"/>
            <a:ext cx="2290653" cy="1322855"/>
          </a:xfrm>
          <a:prstGeom prst="rect">
            <a:avLst/>
          </a:prstGeom>
          <a:noFill/>
          <a:ln w="9525">
            <a:noFill/>
            <a:miter lim="800000"/>
            <a:headEnd/>
            <a:tailEnd/>
          </a:ln>
        </p:spPr>
      </p:pic>
      <p:pic>
        <p:nvPicPr>
          <p:cNvPr id="10" name="Picture 10" descr="Airpower summary: Reapers target enemy forces"/>
          <p:cNvPicPr>
            <a:picLocks noChangeAspect="1" noChangeArrowheads="1"/>
          </p:cNvPicPr>
          <p:nvPr/>
        </p:nvPicPr>
        <p:blipFill>
          <a:blip r:embed="rId4" cstate="print">
            <a:lum contrast="-10000"/>
          </a:blip>
          <a:srcRect/>
          <a:stretch>
            <a:fillRect/>
          </a:stretch>
        </p:blipFill>
        <p:spPr bwMode="auto">
          <a:xfrm>
            <a:off x="637229" y="1343937"/>
            <a:ext cx="2319117" cy="1322855"/>
          </a:xfrm>
          <a:prstGeom prst="rect">
            <a:avLst/>
          </a:prstGeom>
          <a:noFill/>
          <a:ln w="9525">
            <a:noFill/>
            <a:miter lim="800000"/>
            <a:headEnd/>
            <a:tailEnd/>
          </a:ln>
        </p:spPr>
      </p:pic>
      <p:pic>
        <p:nvPicPr>
          <p:cNvPr id="11" name="Picture 12" descr="Need more fuel"/>
          <p:cNvPicPr>
            <a:picLocks noChangeAspect="1" noChangeArrowheads="1"/>
          </p:cNvPicPr>
          <p:nvPr/>
        </p:nvPicPr>
        <p:blipFill>
          <a:blip r:embed="rId5" cstate="print">
            <a:lum contrast="-10000"/>
          </a:blip>
          <a:srcRect/>
          <a:stretch>
            <a:fillRect/>
          </a:stretch>
        </p:blipFill>
        <p:spPr bwMode="auto">
          <a:xfrm>
            <a:off x="6198271" y="1299455"/>
            <a:ext cx="1992936" cy="1367336"/>
          </a:xfrm>
          <a:prstGeom prst="rect">
            <a:avLst/>
          </a:prstGeom>
          <a:noFill/>
          <a:ln w="9525">
            <a:noFill/>
            <a:miter lim="800000"/>
            <a:headEnd/>
            <a:tailEnd/>
          </a:ln>
        </p:spPr>
      </p:pic>
      <p:pic>
        <p:nvPicPr>
          <p:cNvPr id="12" name="Picture 2" descr="http://www.af.mil/shared/media/photodb/web/100805-F-4212P-963.JPG"/>
          <p:cNvPicPr>
            <a:picLocks noChangeAspect="1" noChangeArrowheads="1"/>
          </p:cNvPicPr>
          <p:nvPr/>
        </p:nvPicPr>
        <p:blipFill>
          <a:blip r:embed="rId6" cstate="print">
            <a:lum bright="20000" contrast="-10000"/>
          </a:blip>
          <a:srcRect t="4828" b="18468"/>
          <a:stretch>
            <a:fillRect/>
          </a:stretch>
        </p:blipFill>
        <p:spPr bwMode="auto">
          <a:xfrm>
            <a:off x="6198271" y="4619532"/>
            <a:ext cx="1992936" cy="124975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00551156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66035" y="20847"/>
            <a:ext cx="6965950" cy="762000"/>
          </a:xfrm>
        </p:spPr>
        <p:txBody>
          <a:bodyPr/>
          <a:lstStyle/>
          <a:p>
            <a:pPr eaLnBrk="1" hangingPunct="1">
              <a:defRPr/>
            </a:pPr>
            <a:r>
              <a:rPr lang="en-US" sz="2800" dirty="0" smtClean="0"/>
              <a:t>Modernization Book Process</a:t>
            </a:r>
          </a:p>
        </p:txBody>
      </p:sp>
      <p:sp>
        <p:nvSpPr>
          <p:cNvPr id="9219" name="Rectangle 3"/>
          <p:cNvSpPr>
            <a:spLocks noGrp="1" noChangeArrowheads="1"/>
          </p:cNvSpPr>
          <p:nvPr>
            <p:ph idx="1"/>
          </p:nvPr>
        </p:nvSpPr>
        <p:spPr>
          <a:xfrm>
            <a:off x="76200" y="1254125"/>
            <a:ext cx="6858000" cy="5111750"/>
          </a:xfrm>
        </p:spPr>
        <p:txBody>
          <a:bodyPr/>
          <a:lstStyle/>
          <a:p>
            <a:pPr marL="538162" lvl="1" indent="-342900" eaLnBrk="1" hangingPunct="1">
              <a:spcBef>
                <a:spcPts val="0"/>
              </a:spcBef>
              <a:buSzPct val="150000"/>
              <a:buFont typeface="Wingdings" panose="05000000000000000000" pitchFamily="2" charset="2"/>
              <a:buChar char="§"/>
              <a:defRPr/>
            </a:pPr>
            <a:r>
              <a:rPr sz="2000" dirty="0" smtClean="0"/>
              <a:t>ANG’s</a:t>
            </a:r>
            <a:r>
              <a:rPr lang="en-US" sz="2000" dirty="0" smtClean="0"/>
              <a:t> </a:t>
            </a:r>
            <a:r>
              <a:rPr sz="2000" dirty="0" smtClean="0"/>
              <a:t>sources for modernization priorities</a:t>
            </a:r>
          </a:p>
          <a:p>
            <a:pPr marL="850900" lvl="2" indent="-342900" eaLnBrk="1" hangingPunct="1">
              <a:spcBef>
                <a:spcPts val="0"/>
              </a:spcBef>
              <a:buSzPct val="150000"/>
              <a:buFont typeface="Wingdings" panose="05000000000000000000" pitchFamily="2" charset="2"/>
              <a:buChar char="§"/>
              <a:defRPr/>
            </a:pPr>
            <a:r>
              <a:rPr lang="en-US" dirty="0"/>
              <a:t>P</a:t>
            </a:r>
            <a:r>
              <a:rPr lang="en-US" dirty="0" smtClean="0"/>
              <a:t>riorities from the field working groups</a:t>
            </a:r>
          </a:p>
          <a:p>
            <a:pPr marL="850900" lvl="2" indent="-342900" eaLnBrk="1" hangingPunct="1">
              <a:spcBef>
                <a:spcPts val="0"/>
              </a:spcBef>
              <a:buSzPct val="150000"/>
              <a:buFont typeface="Wingdings" panose="05000000000000000000" pitchFamily="2" charset="2"/>
              <a:buChar char="§"/>
              <a:defRPr/>
            </a:pPr>
            <a:r>
              <a:rPr lang="en-US" dirty="0" smtClean="0"/>
              <a:t>Produced for both </a:t>
            </a:r>
            <a:r>
              <a:rPr dirty="0" smtClean="0"/>
              <a:t>WEPTAC and </a:t>
            </a:r>
            <a:r>
              <a:rPr lang="en-US" dirty="0" smtClean="0"/>
              <a:t>DCP council</a:t>
            </a:r>
            <a:r>
              <a:rPr dirty="0" smtClean="0"/>
              <a:t>s</a:t>
            </a:r>
          </a:p>
          <a:p>
            <a:pPr marL="850900" lvl="2" indent="-342900" eaLnBrk="1" hangingPunct="1">
              <a:spcBef>
                <a:spcPts val="0"/>
              </a:spcBef>
              <a:buSzPct val="150000"/>
              <a:buFont typeface="Wingdings" panose="05000000000000000000" pitchFamily="2" charset="2"/>
              <a:buChar char="§"/>
              <a:defRPr/>
            </a:pPr>
            <a:r>
              <a:rPr dirty="0" smtClean="0"/>
              <a:t>Prepared by NGB/A5</a:t>
            </a:r>
            <a:r>
              <a:rPr lang="en-US" dirty="0" smtClean="0"/>
              <a:t>;</a:t>
            </a:r>
            <a:r>
              <a:rPr dirty="0" smtClean="0"/>
              <a:t> approved by </a:t>
            </a:r>
            <a:r>
              <a:rPr lang="en-US" dirty="0" smtClean="0"/>
              <a:t>the ANG </a:t>
            </a:r>
            <a:r>
              <a:rPr dirty="0" smtClean="0"/>
              <a:t>Director</a:t>
            </a:r>
            <a:endParaRPr lang="en-US" sz="2000" dirty="0" smtClean="0"/>
          </a:p>
          <a:p>
            <a:pPr marL="538162" lvl="1" indent="-342900" eaLnBrk="1" hangingPunct="1">
              <a:spcBef>
                <a:spcPts val="0"/>
              </a:spcBef>
              <a:buSzPct val="150000"/>
              <a:buFont typeface="Wingdings" panose="05000000000000000000" pitchFamily="2" charset="2"/>
              <a:buChar char="§"/>
              <a:defRPr/>
            </a:pPr>
            <a:r>
              <a:rPr sz="2000" dirty="0" smtClean="0"/>
              <a:t>Mod Book arranged by</a:t>
            </a:r>
            <a:r>
              <a:rPr lang="en-US" sz="2000" dirty="0" smtClean="0"/>
              <a:t> major weapon system (MWS)</a:t>
            </a:r>
            <a:endParaRPr sz="2000" dirty="0" smtClean="0"/>
          </a:p>
          <a:p>
            <a:pPr marL="850900" lvl="2" indent="-342900" eaLnBrk="1" hangingPunct="1">
              <a:spcBef>
                <a:spcPts val="0"/>
              </a:spcBef>
              <a:buSzPct val="150000"/>
              <a:buFont typeface="Wingdings" panose="05000000000000000000" pitchFamily="2" charset="2"/>
              <a:buChar char="§"/>
              <a:defRPr/>
            </a:pPr>
            <a:r>
              <a:rPr dirty="0" smtClean="0"/>
              <a:t>All ANG MWSs represented</a:t>
            </a:r>
          </a:p>
          <a:p>
            <a:pPr marL="850900" lvl="2" indent="-342900" eaLnBrk="1" hangingPunct="1">
              <a:spcBef>
                <a:spcPts val="0"/>
              </a:spcBef>
              <a:buSzPct val="150000"/>
              <a:buFont typeface="Wingdings" panose="05000000000000000000" pitchFamily="2" charset="2"/>
              <a:buChar char="§"/>
              <a:defRPr/>
            </a:pPr>
            <a:r>
              <a:rPr dirty="0" smtClean="0"/>
              <a:t>Aligns with AF Service Core Functions</a:t>
            </a:r>
          </a:p>
          <a:p>
            <a:pPr marL="538162" lvl="1" indent="-342900" eaLnBrk="1" hangingPunct="1">
              <a:spcBef>
                <a:spcPts val="0"/>
              </a:spcBef>
              <a:buSzPct val="150000"/>
              <a:buFont typeface="Wingdings" panose="05000000000000000000" pitchFamily="2" charset="2"/>
              <a:buChar char="§"/>
              <a:defRPr/>
            </a:pPr>
            <a:r>
              <a:rPr lang="en-US" sz="2000" dirty="0" smtClean="0"/>
              <a:t>DCP</a:t>
            </a:r>
            <a:r>
              <a:rPr sz="2000" dirty="0" smtClean="0"/>
              <a:t> Book arranged by </a:t>
            </a:r>
            <a:r>
              <a:rPr lang="en-US" sz="2000" dirty="0" smtClean="0"/>
              <a:t>Emergency Support Function (ESF)</a:t>
            </a:r>
            <a:endParaRPr sz="2000" dirty="0" smtClean="0"/>
          </a:p>
          <a:p>
            <a:pPr marL="850900" lvl="2" indent="-342900" eaLnBrk="1" hangingPunct="1">
              <a:spcBef>
                <a:spcPts val="0"/>
              </a:spcBef>
              <a:buSzPct val="150000"/>
              <a:buFont typeface="Wingdings" panose="05000000000000000000" pitchFamily="2" charset="2"/>
              <a:buChar char="§"/>
              <a:defRPr/>
            </a:pPr>
            <a:r>
              <a:rPr lang="en-US" dirty="0"/>
              <a:t>Aligns ANG’s response capabilities with DHS/FEMA </a:t>
            </a:r>
            <a:endParaRPr lang="en-US" dirty="0" smtClean="0"/>
          </a:p>
          <a:p>
            <a:pPr marL="538162" lvl="1" indent="-342900" eaLnBrk="1" hangingPunct="1">
              <a:spcBef>
                <a:spcPts val="0"/>
              </a:spcBef>
              <a:buSzPct val="150000"/>
              <a:buFont typeface="Wingdings" panose="05000000000000000000" pitchFamily="2" charset="2"/>
              <a:buChar char="§"/>
              <a:defRPr/>
            </a:pPr>
            <a:r>
              <a:rPr lang="en-US" sz="2000" dirty="0" smtClean="0"/>
              <a:t>Mod &amp; DCP books to industry, Air Force, OSD, Congress</a:t>
            </a:r>
          </a:p>
          <a:p>
            <a:pPr marL="596900" lvl="1" eaLnBrk="1" hangingPunct="1">
              <a:spcBef>
                <a:spcPts val="0"/>
              </a:spcBef>
              <a:buSzPct val="150000"/>
              <a:buFont typeface="Wingdings" pitchFamily="2" charset="2"/>
              <a:buChar char="§"/>
              <a:defRPr/>
            </a:pPr>
            <a:endParaRPr lang="en-US" sz="2000" dirty="0"/>
          </a:p>
          <a:p>
            <a:pPr marL="596900" lvl="1" eaLnBrk="1" hangingPunct="1">
              <a:spcBef>
                <a:spcPts val="0"/>
              </a:spcBef>
              <a:buSzPct val="150000"/>
              <a:buFont typeface="Wingdings" pitchFamily="2" charset="2"/>
              <a:buChar char="§"/>
              <a:defRPr/>
            </a:pPr>
            <a:endParaRPr lang="en-US" sz="1800" dirty="0">
              <a:latin typeface="Gill Sans" charset="0"/>
            </a:endParaRPr>
          </a:p>
          <a:p>
            <a:pPr marL="195262" lvl="1" indent="0" eaLnBrk="1" hangingPunct="1">
              <a:spcBef>
                <a:spcPts val="0"/>
              </a:spcBef>
              <a:buSzPct val="150000"/>
              <a:buNone/>
              <a:defRPr/>
            </a:pPr>
            <a:endParaRPr lang="en-US" sz="2200" dirty="0">
              <a:latin typeface="Gill Sans" charset="0"/>
            </a:endParaRPr>
          </a:p>
          <a:p>
            <a:pPr marL="195262" lvl="1" indent="0" eaLnBrk="1" hangingPunct="1">
              <a:spcBef>
                <a:spcPts val="0"/>
              </a:spcBef>
              <a:buSzPct val="150000"/>
              <a:buNone/>
              <a:defRPr/>
            </a:pPr>
            <a:endParaRPr sz="2200" dirty="0" smtClean="0">
              <a:latin typeface="Gill Sans" charset="0"/>
            </a:endParaRPr>
          </a:p>
          <a:p>
            <a:pPr marL="909638" lvl="2" eaLnBrk="1" hangingPunct="1">
              <a:spcBef>
                <a:spcPts val="0"/>
              </a:spcBef>
              <a:buSzPct val="150000"/>
              <a:buFont typeface="Wingdings" pitchFamily="2" charset="2"/>
              <a:buChar char="§"/>
              <a:defRPr/>
            </a:pPr>
            <a:endParaRPr sz="1400" dirty="0" smtClean="0">
              <a:latin typeface="Gill Sans" charset="0"/>
            </a:endParaRPr>
          </a:p>
          <a:p>
            <a:pPr marL="688975" lvl="1" indent="-282575" eaLnBrk="1" hangingPunct="1">
              <a:spcBef>
                <a:spcPts val="0"/>
              </a:spcBef>
              <a:buFont typeface="Arial" charset="0"/>
              <a:buNone/>
              <a:defRPr/>
            </a:pPr>
            <a:endParaRPr sz="1800" dirty="0" smtClean="0"/>
          </a:p>
          <a:p>
            <a:pPr lvl="1" algn="ctr" eaLnBrk="1" hangingPunct="1">
              <a:lnSpc>
                <a:spcPct val="80000"/>
              </a:lnSpc>
              <a:spcBef>
                <a:spcPct val="0"/>
              </a:spcBef>
              <a:buFont typeface="Wingdings" pitchFamily="2" charset="2"/>
              <a:buNone/>
              <a:defRPr/>
            </a:pPr>
            <a:endParaRPr dirty="0" smtClean="0"/>
          </a:p>
        </p:txBody>
      </p:sp>
      <p:pic>
        <p:nvPicPr>
          <p:cNvPr id="6" name="Picture 13" descr="C:\Users\1251892187E\Documents\A5\DCP Cover 2016.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2276" y="3810000"/>
            <a:ext cx="1752600" cy="22680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C:\Users\1251892187E\Documents\A5\Mod book cover 2016.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1143000"/>
            <a:ext cx="1804476" cy="233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88444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1738" t="14835" r="32026" b="29622"/>
          <a:stretch/>
        </p:blipFill>
        <p:spPr>
          <a:xfrm>
            <a:off x="1742983" y="1295400"/>
            <a:ext cx="5410200" cy="3005667"/>
          </a:xfrm>
          <a:prstGeom prst="rect">
            <a:avLst/>
          </a:prstGeom>
        </p:spPr>
      </p:pic>
      <p:sp>
        <p:nvSpPr>
          <p:cNvPr id="5" name="Rectangle 2"/>
          <p:cNvSpPr>
            <a:spLocks noGrp="1" noChangeArrowheads="1"/>
          </p:cNvSpPr>
          <p:nvPr>
            <p:ph type="title"/>
          </p:nvPr>
        </p:nvSpPr>
        <p:spPr>
          <a:xfrm>
            <a:off x="1752600" y="152400"/>
            <a:ext cx="6354095" cy="506413"/>
          </a:xfrm>
        </p:spPr>
        <p:txBody>
          <a:bodyPr/>
          <a:lstStyle/>
          <a:p>
            <a:pPr eaLnBrk="1" hangingPunct="1">
              <a:defRPr/>
            </a:pPr>
            <a:r>
              <a:rPr lang="en-US" sz="2800" dirty="0" smtClean="0"/>
              <a:t>Modernization </a:t>
            </a:r>
            <a:r>
              <a:rPr lang="en-US" sz="2800" dirty="0" smtClean="0"/>
              <a:t>Books</a:t>
            </a:r>
            <a:endParaRPr lang="en-US" sz="2800" dirty="0" smtClean="0"/>
          </a:p>
        </p:txBody>
      </p:sp>
      <p:sp>
        <p:nvSpPr>
          <p:cNvPr id="6" name="TextBox 5"/>
          <p:cNvSpPr txBox="1"/>
          <p:nvPr/>
        </p:nvSpPr>
        <p:spPr>
          <a:xfrm>
            <a:off x="942883" y="4724400"/>
            <a:ext cx="7010400" cy="1015663"/>
          </a:xfrm>
          <a:prstGeom prst="rect">
            <a:avLst/>
          </a:prstGeom>
          <a:noFill/>
        </p:spPr>
        <p:txBody>
          <a:bodyPr wrap="square" rtlCol="0">
            <a:spAutoFit/>
          </a:bodyPr>
          <a:lstStyle/>
          <a:p>
            <a:r>
              <a:rPr lang="en-US" u="sng" dirty="0">
                <a:hlinkClick r:id="rId3"/>
              </a:rPr>
              <a:t>http://www.ang.af.mil/Home/ANG-Priorities-Books/</a:t>
            </a:r>
            <a:endParaRPr lang="en-US" dirty="0"/>
          </a:p>
        </p:txBody>
      </p:sp>
    </p:spTree>
    <p:extLst>
      <p:ext uri="{BB962C8B-B14F-4D97-AF65-F5344CB8AC3E}">
        <p14:creationId xmlns:p14="http://schemas.microsoft.com/office/powerpoint/2010/main" val="164272274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43000" y="76200"/>
            <a:ext cx="6965950" cy="762000"/>
          </a:xfrm>
        </p:spPr>
        <p:txBody>
          <a:bodyPr/>
          <a:lstStyle/>
          <a:p>
            <a:pPr>
              <a:defRPr/>
            </a:pPr>
            <a:r>
              <a:rPr lang="en-US" sz="2800" dirty="0" smtClean="0"/>
              <a:t>AATC - Integrated Test</a:t>
            </a:r>
            <a:endParaRPr lang="en-US" sz="2800" dirty="0" smtClean="0"/>
          </a:p>
        </p:txBody>
      </p:sp>
      <p:sp>
        <p:nvSpPr>
          <p:cNvPr id="9219" name="Content Placeholder 2"/>
          <p:cNvSpPr>
            <a:spLocks noGrp="1"/>
          </p:cNvSpPr>
          <p:nvPr>
            <p:ph idx="1"/>
          </p:nvPr>
        </p:nvSpPr>
        <p:spPr bwMode="auto">
          <a:xfrm>
            <a:off x="304800" y="1676400"/>
            <a:ext cx="6662738" cy="4899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Clr>
                <a:schemeClr val="tx1"/>
              </a:buClr>
              <a:buSzPct val="150000"/>
              <a:buFont typeface="Wingdings" panose="05000000000000000000" pitchFamily="2" charset="2"/>
              <a:buChar char="§"/>
            </a:pPr>
            <a:r>
              <a:rPr lang="en-US" altLang="en-US" sz="2000" dirty="0" smtClean="0"/>
              <a:t>Operational Test &amp; Evaluation (OT&amp;E) </a:t>
            </a:r>
            <a:r>
              <a:rPr altLang="en-US" sz="2000" dirty="0" smtClean="0"/>
              <a:t>assess</a:t>
            </a:r>
            <a:r>
              <a:rPr lang="en-US" altLang="en-US" sz="2000" dirty="0" smtClean="0"/>
              <a:t>es</a:t>
            </a:r>
            <a:r>
              <a:rPr altLang="en-US" sz="2000" dirty="0" smtClean="0"/>
              <a:t> utility</a:t>
            </a:r>
            <a:r>
              <a:rPr lang="en-US" altLang="en-US" sz="2000" dirty="0" smtClean="0"/>
              <a:t> and</a:t>
            </a:r>
            <a:r>
              <a:rPr altLang="en-US" sz="2000" dirty="0" smtClean="0"/>
              <a:t> maturity</a:t>
            </a:r>
          </a:p>
          <a:p>
            <a:pPr lvl="1" eaLnBrk="1" hangingPunct="1">
              <a:lnSpc>
                <a:spcPct val="80000"/>
              </a:lnSpc>
              <a:buClr>
                <a:schemeClr val="tx1"/>
              </a:buClr>
              <a:buSzPct val="150000"/>
              <a:buFont typeface="Wingdings" panose="05000000000000000000" pitchFamily="2" charset="2"/>
              <a:buChar char="§"/>
            </a:pPr>
            <a:r>
              <a:rPr altLang="en-US" sz="2000" dirty="0" smtClean="0"/>
              <a:t>Mix of </a:t>
            </a:r>
            <a:r>
              <a:rPr lang="en-US" altLang="en-US" sz="2000" dirty="0" smtClean="0"/>
              <a:t>weapons experts</a:t>
            </a:r>
            <a:r>
              <a:rPr lang="en-US" altLang="en-US" sz="2000" dirty="0"/>
              <a:t> </a:t>
            </a:r>
            <a:r>
              <a:rPr lang="en-US" altLang="en-US" sz="2000" dirty="0" smtClean="0"/>
              <a:t>and</a:t>
            </a:r>
            <a:r>
              <a:rPr altLang="en-US" sz="2000" dirty="0" smtClean="0"/>
              <a:t> </a:t>
            </a:r>
            <a:r>
              <a:rPr lang="en-US" altLang="en-US" sz="2000" dirty="0" smtClean="0"/>
              <a:t>test pilots </a:t>
            </a:r>
            <a:endParaRPr altLang="en-US" sz="2000" dirty="0" smtClean="0"/>
          </a:p>
          <a:p>
            <a:pPr eaLnBrk="1" hangingPunct="1">
              <a:lnSpc>
                <a:spcPct val="80000"/>
              </a:lnSpc>
              <a:buClr>
                <a:schemeClr val="tx1"/>
              </a:buClr>
              <a:buSzPct val="150000"/>
              <a:buFont typeface="Wingdings" panose="05000000000000000000" pitchFamily="2" charset="2"/>
              <a:buChar char="§"/>
            </a:pPr>
            <a:r>
              <a:rPr altLang="en-US" sz="2000" dirty="0" smtClean="0"/>
              <a:t>Integrated approach</a:t>
            </a:r>
          </a:p>
          <a:p>
            <a:pPr lvl="1" eaLnBrk="1" hangingPunct="1">
              <a:lnSpc>
                <a:spcPct val="80000"/>
              </a:lnSpc>
              <a:buClr>
                <a:schemeClr val="tx1"/>
              </a:buClr>
              <a:buSzPct val="150000"/>
              <a:buFont typeface="Wingdings" panose="05000000000000000000" pitchFamily="2" charset="2"/>
              <a:buChar char="§"/>
            </a:pPr>
            <a:r>
              <a:rPr altLang="en-US" sz="2000" dirty="0" smtClean="0"/>
              <a:t>AATC project managers work closely with </a:t>
            </a:r>
            <a:r>
              <a:rPr lang="en-US" altLang="en-US" sz="2000" dirty="0" smtClean="0"/>
              <a:t>NGB/A5</a:t>
            </a:r>
            <a:endParaRPr altLang="en-US" sz="2000" dirty="0" smtClean="0"/>
          </a:p>
          <a:p>
            <a:pPr lvl="1" eaLnBrk="1" hangingPunct="1">
              <a:lnSpc>
                <a:spcPct val="80000"/>
              </a:lnSpc>
              <a:buClr>
                <a:schemeClr val="tx1"/>
              </a:buClr>
              <a:buSzPct val="150000"/>
              <a:buFont typeface="Wingdings" panose="05000000000000000000" pitchFamily="2" charset="2"/>
              <a:buChar char="§"/>
            </a:pPr>
            <a:r>
              <a:rPr altLang="en-US" sz="2000" dirty="0" smtClean="0"/>
              <a:t>Constant operator input maintains focus</a:t>
            </a:r>
            <a:r>
              <a:rPr lang="en-US" altLang="en-US" sz="2000" dirty="0" smtClean="0"/>
              <a:t> and</a:t>
            </a:r>
            <a:r>
              <a:rPr altLang="en-US" sz="2000" dirty="0" smtClean="0"/>
              <a:t> speeds decisions</a:t>
            </a:r>
          </a:p>
          <a:p>
            <a:pPr eaLnBrk="1" hangingPunct="1">
              <a:lnSpc>
                <a:spcPct val="80000"/>
              </a:lnSpc>
              <a:buClr>
                <a:schemeClr val="tx1"/>
              </a:buClr>
              <a:buSzPct val="150000"/>
              <a:buFont typeface="Wingdings" panose="05000000000000000000" pitchFamily="2" charset="2"/>
              <a:buChar char="§"/>
            </a:pPr>
            <a:r>
              <a:rPr altLang="en-US" sz="2000" dirty="0" smtClean="0"/>
              <a:t>ANG PMs are in place longer; lead projects from creation to fielding</a:t>
            </a:r>
          </a:p>
          <a:p>
            <a:pPr lvl="1" eaLnBrk="1" hangingPunct="1">
              <a:lnSpc>
                <a:spcPct val="80000"/>
              </a:lnSpc>
              <a:buSzPct val="150000"/>
              <a:buFont typeface="Wingdings" panose="05000000000000000000" pitchFamily="2" charset="2"/>
              <a:buChar char="§"/>
            </a:pPr>
            <a:r>
              <a:rPr altLang="en-US" sz="2000" dirty="0" smtClean="0"/>
              <a:t>Continuity builds relationships with SPOs, enhances efficiency, </a:t>
            </a:r>
            <a:r>
              <a:rPr lang="en-US" altLang="en-US" sz="2000" dirty="0" smtClean="0"/>
              <a:t>and </a:t>
            </a:r>
            <a:r>
              <a:rPr altLang="en-US" sz="2000" dirty="0" smtClean="0"/>
              <a:t>speeds progress</a:t>
            </a:r>
          </a:p>
          <a:p>
            <a:pPr eaLnBrk="1" hangingPunct="1">
              <a:lnSpc>
                <a:spcPct val="80000"/>
              </a:lnSpc>
              <a:buClr>
                <a:srgbClr val="0C2D83"/>
              </a:buClr>
              <a:buSzPct val="150000"/>
              <a:buFont typeface="Wingdings" pitchFamily="2" charset="2"/>
              <a:buChar char="§"/>
            </a:pPr>
            <a:endParaRPr altLang="en-US" sz="2000" dirty="0" smtClean="0">
              <a:latin typeface="Arial" pitchFamily="34" charset="0"/>
            </a:endParaRPr>
          </a:p>
        </p:txBody>
      </p:sp>
      <p:pic>
        <p:nvPicPr>
          <p:cNvPr id="9221" name="Picture 3" descr="TPS Grad Patch_graphi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4000500"/>
            <a:ext cx="1654175"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opy of New Patch JPEG"/>
          <p:cNvPicPr>
            <a:picLocks noChangeAspect="1" noChangeArrowheads="1"/>
          </p:cNvPicPr>
          <p:nvPr/>
        </p:nvPicPr>
        <p:blipFill>
          <a:blip r:embed="rId4" cstate="print"/>
          <a:srcRect/>
          <a:stretch>
            <a:fillRect/>
          </a:stretch>
        </p:blipFill>
        <p:spPr bwMode="auto">
          <a:xfrm>
            <a:off x="7112000" y="1295400"/>
            <a:ext cx="1658933" cy="2209800"/>
          </a:xfrm>
          <a:prstGeom prst="rect">
            <a:avLst/>
          </a:prstGeom>
          <a:noFill/>
          <a:ln w="9525">
            <a:noFill/>
            <a:miter lim="800000"/>
            <a:headEnd/>
            <a:tailEnd/>
          </a:ln>
        </p:spPr>
      </p:pic>
    </p:spTree>
    <p:extLst>
      <p:ext uri="{BB962C8B-B14F-4D97-AF65-F5344CB8AC3E}">
        <p14:creationId xmlns:p14="http://schemas.microsoft.com/office/powerpoint/2010/main" val="268783980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354095" cy="506413"/>
          </a:xfrm>
        </p:spPr>
        <p:txBody>
          <a:bodyPr/>
          <a:lstStyle/>
          <a:p>
            <a:r>
              <a:rPr lang="en-US" sz="2400" dirty="0" smtClean="0"/>
              <a:t>Modernization Snapshot</a:t>
            </a:r>
            <a:r>
              <a:rPr lang="en-US" sz="2400" dirty="0"/>
              <a:t> </a:t>
            </a:r>
            <a:r>
              <a:rPr lang="en-US" sz="2400" dirty="0" smtClean="0"/>
              <a:t>- 1 Meter Targets</a:t>
            </a:r>
            <a:endParaRPr lang="en-US" sz="2400" dirty="0"/>
          </a:p>
        </p:txBody>
      </p:sp>
      <p:sp>
        <p:nvSpPr>
          <p:cNvPr id="6" name="Content Placeholder 2"/>
          <p:cNvSpPr txBox="1">
            <a:spLocks/>
          </p:cNvSpPr>
          <p:nvPr/>
        </p:nvSpPr>
        <p:spPr bwMode="auto">
          <a:xfrm>
            <a:off x="76200" y="914400"/>
            <a:ext cx="9220200" cy="4909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55" indent="-257155" algn="l" rtl="0" eaLnBrk="0" fontAlgn="base" hangingPunct="0">
              <a:spcBef>
                <a:spcPct val="20000"/>
              </a:spcBef>
              <a:spcAft>
                <a:spcPct val="0"/>
              </a:spcAft>
              <a:buClr>
                <a:srgbClr val="151C77"/>
              </a:buClr>
              <a:buSzPct val="150000"/>
              <a:buFont typeface="Wingdings" pitchFamily="2" charset="2"/>
              <a:buChar char="§"/>
              <a:defRPr sz="2400" i="0">
                <a:solidFill>
                  <a:schemeClr val="tx1"/>
                </a:solidFill>
                <a:latin typeface="+mn-lt"/>
                <a:ea typeface="ＭＳ Ｐゴシック" pitchFamily="-112" charset="-128"/>
                <a:cs typeface="+mn-cs"/>
              </a:defRPr>
            </a:lvl1pPr>
            <a:lvl2pPr marL="557168" indent="-214296" algn="l" rtl="0" eaLnBrk="0" fontAlgn="base" hangingPunct="0">
              <a:spcBef>
                <a:spcPct val="20000"/>
              </a:spcBef>
              <a:spcAft>
                <a:spcPct val="0"/>
              </a:spcAft>
              <a:buClr>
                <a:srgbClr val="151C77"/>
              </a:buClr>
              <a:buSzPct val="150000"/>
              <a:buFont typeface="Wingdings" pitchFamily="2" charset="2"/>
              <a:buChar char="§"/>
              <a:defRPr sz="2100" i="0">
                <a:solidFill>
                  <a:schemeClr val="tx1"/>
                </a:solidFill>
                <a:latin typeface="+mn-lt"/>
                <a:ea typeface="ＭＳ Ｐゴシック" pitchFamily="-112" charset="-128"/>
              </a:defRPr>
            </a:lvl2pPr>
            <a:lvl3pPr marL="857182" indent="-171436" algn="l" rtl="0" eaLnBrk="0" fontAlgn="base" hangingPunct="0">
              <a:spcBef>
                <a:spcPct val="20000"/>
              </a:spcBef>
              <a:spcAft>
                <a:spcPct val="0"/>
              </a:spcAft>
              <a:buClr>
                <a:srgbClr val="151C77"/>
              </a:buClr>
              <a:buSzPct val="150000"/>
              <a:buFont typeface="Wingdings" pitchFamily="2" charset="2"/>
              <a:buChar char="§"/>
              <a:defRPr sz="1800" i="0">
                <a:solidFill>
                  <a:schemeClr val="tx1"/>
                </a:solidFill>
                <a:latin typeface="+mn-lt"/>
                <a:ea typeface="ＭＳ Ｐゴシック" pitchFamily="-112" charset="-128"/>
              </a:defRPr>
            </a:lvl3pPr>
            <a:lvl4pPr marL="1200054" indent="-171436" algn="l" rtl="0" eaLnBrk="0" fontAlgn="base" hangingPunct="0">
              <a:spcBef>
                <a:spcPct val="20000"/>
              </a:spcBef>
              <a:spcAft>
                <a:spcPct val="0"/>
              </a:spcAft>
              <a:buChar char="–"/>
              <a:defRPr sz="1500">
                <a:solidFill>
                  <a:schemeClr val="tx1"/>
                </a:solidFill>
                <a:latin typeface="+mn-lt"/>
                <a:ea typeface="ＭＳ Ｐゴシック" pitchFamily="-112" charset="-128"/>
              </a:defRPr>
            </a:lvl4pPr>
            <a:lvl5pPr marL="1542926" indent="-171436" algn="l" rtl="0" eaLnBrk="0" fontAlgn="base" hangingPunct="0">
              <a:spcBef>
                <a:spcPct val="20000"/>
              </a:spcBef>
              <a:spcAft>
                <a:spcPct val="0"/>
              </a:spcAft>
              <a:buChar char="»"/>
              <a:defRPr sz="1500">
                <a:solidFill>
                  <a:schemeClr val="tx1"/>
                </a:solidFill>
                <a:latin typeface="+mn-lt"/>
                <a:ea typeface="ＭＳ Ｐゴシック" pitchFamily="-112" charset="-128"/>
              </a:defRPr>
            </a:lvl5pPr>
            <a:lvl6pPr marL="1885799" indent="-171436" algn="l" rtl="0" fontAlgn="base">
              <a:spcBef>
                <a:spcPct val="20000"/>
              </a:spcBef>
              <a:spcAft>
                <a:spcPct val="0"/>
              </a:spcAft>
              <a:buChar char="»"/>
              <a:defRPr sz="1500">
                <a:solidFill>
                  <a:schemeClr val="tx1"/>
                </a:solidFill>
                <a:latin typeface="+mn-lt"/>
              </a:defRPr>
            </a:lvl6pPr>
            <a:lvl7pPr marL="2228672" indent="-171436" algn="l" rtl="0" fontAlgn="base">
              <a:spcBef>
                <a:spcPct val="20000"/>
              </a:spcBef>
              <a:spcAft>
                <a:spcPct val="0"/>
              </a:spcAft>
              <a:buChar char="»"/>
              <a:defRPr sz="1500">
                <a:solidFill>
                  <a:schemeClr val="tx1"/>
                </a:solidFill>
                <a:latin typeface="+mn-lt"/>
              </a:defRPr>
            </a:lvl7pPr>
            <a:lvl8pPr marL="2571545" indent="-171436" algn="l" rtl="0" fontAlgn="base">
              <a:spcBef>
                <a:spcPct val="20000"/>
              </a:spcBef>
              <a:spcAft>
                <a:spcPct val="0"/>
              </a:spcAft>
              <a:buChar char="»"/>
              <a:defRPr sz="1500">
                <a:solidFill>
                  <a:schemeClr val="tx1"/>
                </a:solidFill>
                <a:latin typeface="+mn-lt"/>
              </a:defRPr>
            </a:lvl8pPr>
            <a:lvl9pPr marL="2914417" indent="-171436" algn="l" rtl="0" fontAlgn="base">
              <a:spcBef>
                <a:spcPct val="20000"/>
              </a:spcBef>
              <a:spcAft>
                <a:spcPct val="0"/>
              </a:spcAft>
              <a:buChar char="»"/>
              <a:defRPr sz="1500">
                <a:solidFill>
                  <a:schemeClr val="tx1"/>
                </a:solidFill>
                <a:latin typeface="+mn-lt"/>
              </a:defRPr>
            </a:lvl9pPr>
          </a:lstStyle>
          <a:p>
            <a:pPr marL="257155" marR="0" lvl="0" indent="-257155" algn="l" defTabSz="914400" rtl="0" eaLnBrk="0" fontAlgn="base" latinLnBrk="0" hangingPunct="0">
              <a:lnSpc>
                <a:spcPct val="100000"/>
              </a:lnSpc>
              <a:spcBef>
                <a:spcPct val="20000"/>
              </a:spcBef>
              <a:spcAft>
                <a:spcPct val="0"/>
              </a:spcAft>
              <a:buClr>
                <a:srgbClr val="151C77"/>
              </a:buClr>
              <a:buSzPct val="150000"/>
              <a:buFont typeface="Wingdings" pitchFamily="2" charset="2"/>
              <a:buChar char="§"/>
              <a:tabLst/>
              <a:defRPr/>
            </a:pPr>
            <a:r>
              <a:rPr kumimoji="0" lang="en-US" sz="1500" b="0" i="0" u="none" strike="noStrike" kern="1200" cap="none" spc="0" normalizeH="0" baseline="0" noProof="0" dirty="0" smtClean="0">
                <a:ln>
                  <a:noFill/>
                </a:ln>
                <a:solidFill>
                  <a:srgbClr val="000000"/>
                </a:solidFill>
                <a:effectLst/>
                <a:uLnTx/>
                <a:uFillTx/>
                <a:latin typeface="Arial" charset="0"/>
                <a:ea typeface="ＭＳ Ｐゴシック" pitchFamily="-112" charset="-128"/>
              </a:rPr>
              <a:t>Combat</a:t>
            </a:r>
            <a:r>
              <a:rPr kumimoji="0" lang="en-US" sz="1500" b="0" i="0" u="none" strike="noStrike" kern="1200" cap="none" spc="0" normalizeH="0" noProof="0" dirty="0" smtClean="0">
                <a:ln>
                  <a:noFill/>
                </a:ln>
                <a:solidFill>
                  <a:srgbClr val="000000"/>
                </a:solidFill>
                <a:effectLst/>
                <a:uLnTx/>
                <a:uFillTx/>
                <a:latin typeface="Arial" charset="0"/>
                <a:ea typeface="ＭＳ Ｐゴシック" pitchFamily="-112" charset="-128"/>
              </a:rPr>
              <a:t> Air Forces</a:t>
            </a:r>
            <a:endParaRPr kumimoji="0" lang="en-US" sz="1500" b="0" i="0" u="none" strike="noStrike" kern="1200" cap="none" spc="0" normalizeH="0" baseline="0" noProof="0" dirty="0" smtClean="0">
              <a:ln>
                <a:noFill/>
              </a:ln>
              <a:solidFill>
                <a:srgbClr val="000000"/>
              </a:solidFill>
              <a:effectLst/>
              <a:uLnTx/>
              <a:uFillTx/>
              <a:latin typeface="Arial" charset="0"/>
              <a:ea typeface="ＭＳ Ｐゴシック" pitchFamily="-112" charset="-128"/>
            </a:endParaRPr>
          </a:p>
          <a:p>
            <a:pPr marL="557168" marR="0" lvl="1" indent="-214296" algn="l" defTabSz="914400" rtl="0" eaLnBrk="0" fontAlgn="base" latinLnBrk="0" hangingPunct="0">
              <a:lnSpc>
                <a:spcPct val="100000"/>
              </a:lnSpc>
              <a:spcBef>
                <a:spcPct val="20000"/>
              </a:spcBef>
              <a:spcAft>
                <a:spcPct val="0"/>
              </a:spcAft>
              <a:buClr>
                <a:srgbClr val="151C77"/>
              </a:buClr>
              <a:buSzPct val="150000"/>
              <a:buFont typeface="Wingdings" pitchFamily="2" charset="2"/>
              <a:buChar char="§"/>
              <a:tabLst/>
              <a:defRPr/>
            </a:pPr>
            <a:r>
              <a:rPr kumimoji="0" lang="en-US" sz="1500" b="0" i="0" u="none" strike="noStrike" kern="1200" cap="none" spc="0" normalizeH="0" baseline="0" noProof="0" dirty="0" smtClean="0">
                <a:ln>
                  <a:noFill/>
                </a:ln>
                <a:solidFill>
                  <a:srgbClr val="000000"/>
                </a:solidFill>
                <a:effectLst/>
                <a:uLnTx/>
                <a:uFillTx/>
                <a:latin typeface="Arial" charset="0"/>
                <a:ea typeface="ＭＳ Ｐゴシック" pitchFamily="-112" charset="-128"/>
              </a:rPr>
              <a:t>F-16 - AESA Radar for all ANG aircraft (not just 372 POR); ALR-69A test/fielding </a:t>
            </a:r>
          </a:p>
          <a:p>
            <a:pPr marL="557168" marR="0" lvl="1" indent="-214296" algn="l" defTabSz="914400" rtl="0" eaLnBrk="0" fontAlgn="base" latinLnBrk="0" hangingPunct="0">
              <a:lnSpc>
                <a:spcPct val="100000"/>
              </a:lnSpc>
              <a:spcBef>
                <a:spcPct val="20000"/>
              </a:spcBef>
              <a:spcAft>
                <a:spcPct val="0"/>
              </a:spcAft>
              <a:buClr>
                <a:srgbClr val="151C77"/>
              </a:buClr>
              <a:buSzPct val="150000"/>
              <a:buFont typeface="Wingdings" pitchFamily="2" charset="2"/>
              <a:buChar char="§"/>
              <a:tabLst/>
              <a:defRPr/>
            </a:pPr>
            <a:r>
              <a:rPr kumimoji="0" lang="en-US" sz="1500" b="0" i="0" u="none" strike="noStrike" kern="1200" cap="none" spc="0" normalizeH="0" baseline="0" noProof="0" dirty="0" smtClean="0">
                <a:ln>
                  <a:noFill/>
                </a:ln>
                <a:solidFill>
                  <a:srgbClr val="000000"/>
                </a:solidFill>
                <a:effectLst/>
                <a:uLnTx/>
                <a:uFillTx/>
                <a:latin typeface="Arial" charset="0"/>
                <a:ea typeface="ＭＳ Ｐゴシック" pitchFamily="-112" charset="-128"/>
              </a:rPr>
              <a:t>F-15 - ALQ-128, IRST fielding, Pod-to-Pod communications</a:t>
            </a:r>
          </a:p>
          <a:p>
            <a:pPr marL="557168" marR="0" lvl="1" indent="-214296" algn="l" defTabSz="914400" rtl="0" eaLnBrk="0" fontAlgn="base" latinLnBrk="0" hangingPunct="0">
              <a:lnSpc>
                <a:spcPct val="100000"/>
              </a:lnSpc>
              <a:spcBef>
                <a:spcPct val="20000"/>
              </a:spcBef>
              <a:spcAft>
                <a:spcPct val="0"/>
              </a:spcAft>
              <a:buClr>
                <a:srgbClr val="151C77"/>
              </a:buClr>
              <a:buSzPct val="150000"/>
              <a:buFont typeface="Wingdings" pitchFamily="2" charset="2"/>
              <a:buChar char="§"/>
              <a:tabLst/>
              <a:defRPr/>
            </a:pPr>
            <a:r>
              <a:rPr kumimoji="0" lang="en-US" sz="1500" b="0" i="0" u="none" strike="noStrike" kern="1200" cap="none" spc="0" normalizeH="0" baseline="0" noProof="0" dirty="0" smtClean="0">
                <a:ln>
                  <a:noFill/>
                </a:ln>
                <a:solidFill>
                  <a:srgbClr val="000000"/>
                </a:solidFill>
                <a:effectLst/>
                <a:uLnTx/>
                <a:uFillTx/>
                <a:latin typeface="Arial" charset="0"/>
                <a:ea typeface="ＭＳ Ｐゴシック" pitchFamily="-112" charset="-128"/>
              </a:rPr>
              <a:t>A-10 - Field necessary High Resolution Display and Increased Helmet Mounted Cueing Accuracy</a:t>
            </a:r>
          </a:p>
          <a:p>
            <a:pPr marL="557168" marR="0" lvl="1" indent="-214296" algn="l" defTabSz="914400" rtl="0" eaLnBrk="0" fontAlgn="base" latinLnBrk="0" hangingPunct="0">
              <a:lnSpc>
                <a:spcPct val="100000"/>
              </a:lnSpc>
              <a:spcBef>
                <a:spcPct val="20000"/>
              </a:spcBef>
              <a:spcAft>
                <a:spcPct val="0"/>
              </a:spcAft>
              <a:buClr>
                <a:srgbClr val="151C77"/>
              </a:buClr>
              <a:buSzPct val="150000"/>
              <a:buFont typeface="Wingdings" pitchFamily="2" charset="2"/>
              <a:buChar char="§"/>
              <a:tabLst/>
              <a:defRPr/>
            </a:pPr>
            <a:r>
              <a:rPr kumimoji="0" lang="en-US" sz="1500" b="0" i="0" u="none" strike="noStrike" kern="1200" cap="none" spc="0" normalizeH="0" baseline="0" noProof="0" dirty="0" smtClean="0">
                <a:ln>
                  <a:noFill/>
                </a:ln>
                <a:solidFill>
                  <a:srgbClr val="000000"/>
                </a:solidFill>
                <a:effectLst/>
                <a:uLnTx/>
                <a:uFillTx/>
                <a:latin typeface="Arial" charset="0"/>
                <a:ea typeface="ＭＳ Ｐゴシック" pitchFamily="-112" charset="-128"/>
              </a:rPr>
              <a:t>MQ-9 </a:t>
            </a:r>
            <a:r>
              <a:rPr lang="en-US" sz="1500" dirty="0" smtClean="0">
                <a:solidFill>
                  <a:srgbClr val="000000"/>
                </a:solidFill>
                <a:latin typeface="Arial" charset="0"/>
              </a:rPr>
              <a:t>- Ghost Reaper concept / </a:t>
            </a:r>
            <a:r>
              <a:rPr kumimoji="0" lang="en-US" sz="1500" b="0" i="0" u="none" strike="noStrike" kern="1200" cap="none" spc="0" normalizeH="0" baseline="0" noProof="0" dirty="0" smtClean="0">
                <a:ln>
                  <a:noFill/>
                </a:ln>
                <a:solidFill>
                  <a:srgbClr val="000000"/>
                </a:solidFill>
                <a:effectLst/>
                <a:uLnTx/>
                <a:uFillTx/>
                <a:latin typeface="Arial" charset="0"/>
                <a:ea typeface="ＭＳ Ｐゴシック" pitchFamily="-112" charset="-128"/>
              </a:rPr>
              <a:t>First </a:t>
            </a:r>
            <a:r>
              <a:rPr kumimoji="0" lang="en-US" sz="1500" b="0" i="0" u="none" strike="noStrike" kern="1200" cap="none" spc="0" normalizeH="0" baseline="0" noProof="0" dirty="0" smtClean="0">
                <a:ln>
                  <a:noFill/>
                </a:ln>
                <a:solidFill>
                  <a:srgbClr val="000000"/>
                </a:solidFill>
                <a:effectLst/>
                <a:uLnTx/>
                <a:uFillTx/>
                <a:latin typeface="Arial" charset="0"/>
                <a:ea typeface="ＭＳ Ｐゴシック" pitchFamily="-112" charset="-128"/>
              </a:rPr>
              <a:t>operational Ground Based Detect &amp; Avoid Radar system, </a:t>
            </a:r>
            <a:r>
              <a:rPr kumimoji="0" lang="en-US" sz="1500" b="0" i="0" u="none" strike="noStrike" kern="1200" cap="none" spc="0" normalizeH="0" baseline="0" noProof="0" dirty="0" smtClean="0">
                <a:ln>
                  <a:noFill/>
                </a:ln>
                <a:solidFill>
                  <a:srgbClr val="000000"/>
                </a:solidFill>
                <a:effectLst/>
                <a:uLnTx/>
                <a:uFillTx/>
                <a:latin typeface="Arial" charset="0"/>
                <a:ea typeface="ＭＳ Ｐゴシック" pitchFamily="-112" charset="-128"/>
              </a:rPr>
              <a:t>   Agile </a:t>
            </a:r>
            <a:r>
              <a:rPr kumimoji="0" lang="en-US" sz="1500" b="0" i="0" u="none" strike="noStrike" kern="1200" cap="none" spc="0" normalizeH="0" baseline="0" noProof="0" dirty="0" smtClean="0">
                <a:ln>
                  <a:noFill/>
                </a:ln>
                <a:solidFill>
                  <a:srgbClr val="000000"/>
                </a:solidFill>
                <a:effectLst/>
                <a:uLnTx/>
                <a:uFillTx/>
                <a:latin typeface="Arial" charset="0"/>
                <a:ea typeface="ＭＳ Ｐゴシック" pitchFamily="-112" charset="-128"/>
              </a:rPr>
              <a:t>/ </a:t>
            </a:r>
            <a:r>
              <a:rPr kumimoji="0" lang="en-US" sz="1500" b="0" i="0" u="none" strike="noStrike" kern="1200" cap="none" spc="0" normalizeH="0" baseline="0" noProof="0" dirty="0" smtClean="0">
                <a:ln>
                  <a:noFill/>
                </a:ln>
                <a:solidFill>
                  <a:srgbClr val="000000"/>
                </a:solidFill>
                <a:effectLst/>
                <a:uLnTx/>
                <a:uFillTx/>
                <a:latin typeface="Arial" charset="0"/>
                <a:ea typeface="ＭＳ Ｐゴシック" pitchFamily="-112" charset="-128"/>
              </a:rPr>
              <a:t>LITENING </a:t>
            </a:r>
            <a:r>
              <a:rPr kumimoji="0" lang="en-US" sz="1500" b="0" i="0" u="none" strike="noStrike" kern="1200" cap="none" spc="0" normalizeH="0" baseline="0" noProof="0" dirty="0" smtClean="0">
                <a:ln>
                  <a:noFill/>
                </a:ln>
                <a:solidFill>
                  <a:srgbClr val="000000"/>
                </a:solidFill>
                <a:effectLst/>
                <a:uLnTx/>
                <a:uFillTx/>
                <a:latin typeface="Arial" charset="0"/>
                <a:ea typeface="ＭＳ Ｐゴシック" pitchFamily="-112" charset="-128"/>
              </a:rPr>
              <a:t>Pod </a:t>
            </a:r>
            <a:r>
              <a:rPr kumimoji="0" lang="en-US" sz="1500" b="0" i="0" u="none" strike="noStrike" kern="1200" cap="none" spc="0" normalizeH="0" baseline="0" noProof="0" dirty="0" smtClean="0">
                <a:ln>
                  <a:noFill/>
                </a:ln>
                <a:solidFill>
                  <a:srgbClr val="000000"/>
                </a:solidFill>
                <a:effectLst/>
                <a:uLnTx/>
                <a:uFillTx/>
                <a:latin typeface="Arial" charset="0"/>
                <a:ea typeface="ＭＳ Ｐゴシック" pitchFamily="-112" charset="-128"/>
              </a:rPr>
              <a:t>integration</a:t>
            </a:r>
            <a:endParaRPr kumimoji="0" lang="en-US" sz="1500" b="0" i="0" u="none" strike="noStrike" kern="1200" cap="none" spc="0" normalizeH="0" baseline="0" noProof="0" dirty="0" smtClean="0">
              <a:ln>
                <a:noFill/>
              </a:ln>
              <a:solidFill>
                <a:srgbClr val="000000"/>
              </a:solidFill>
              <a:effectLst/>
              <a:uLnTx/>
              <a:uFillTx/>
              <a:latin typeface="Arial" charset="0"/>
              <a:ea typeface="ＭＳ Ｐゴシック" pitchFamily="-112" charset="-128"/>
            </a:endParaRPr>
          </a:p>
          <a:p>
            <a:pPr marL="257155" marR="0" lvl="0" indent="-257155" algn="l" defTabSz="914400" rtl="0" eaLnBrk="0" fontAlgn="base" latinLnBrk="0" hangingPunct="0">
              <a:lnSpc>
                <a:spcPct val="100000"/>
              </a:lnSpc>
              <a:spcBef>
                <a:spcPct val="20000"/>
              </a:spcBef>
              <a:spcAft>
                <a:spcPct val="0"/>
              </a:spcAft>
              <a:buClr>
                <a:srgbClr val="151C77"/>
              </a:buClr>
              <a:buSzPct val="150000"/>
              <a:buFont typeface="Wingdings" pitchFamily="2" charset="2"/>
              <a:buChar char="§"/>
              <a:tabLst/>
              <a:defRPr/>
            </a:pPr>
            <a:r>
              <a:rPr kumimoji="0" lang="en-US" sz="1500" b="0" i="0" u="none" strike="noStrike" kern="1200" cap="none" spc="0" normalizeH="0" baseline="0" noProof="0" dirty="0" smtClean="0">
                <a:ln>
                  <a:noFill/>
                </a:ln>
                <a:solidFill>
                  <a:srgbClr val="000000"/>
                </a:solidFill>
                <a:effectLst/>
                <a:uLnTx/>
                <a:uFillTx/>
                <a:latin typeface="Arial" charset="0"/>
                <a:ea typeface="ＭＳ Ｐゴシック" pitchFamily="-112" charset="-128"/>
              </a:rPr>
              <a:t>Mobility</a:t>
            </a:r>
            <a:r>
              <a:rPr kumimoji="0" lang="en-US" sz="1500" b="0" i="0" u="none" strike="noStrike" kern="1200" cap="none" spc="0" normalizeH="0" noProof="0" dirty="0" smtClean="0">
                <a:ln>
                  <a:noFill/>
                </a:ln>
                <a:solidFill>
                  <a:srgbClr val="000000"/>
                </a:solidFill>
                <a:effectLst/>
                <a:uLnTx/>
                <a:uFillTx/>
                <a:latin typeface="Arial" charset="0"/>
                <a:ea typeface="ＭＳ Ｐゴシック" pitchFamily="-112" charset="-128"/>
              </a:rPr>
              <a:t> Air Forces</a:t>
            </a:r>
            <a:endParaRPr kumimoji="0" lang="en-US" sz="1500" b="0" i="0" u="none" strike="noStrike" kern="1200" cap="none" spc="0" normalizeH="0" baseline="0" noProof="0" dirty="0" smtClean="0">
              <a:ln>
                <a:noFill/>
              </a:ln>
              <a:solidFill>
                <a:srgbClr val="000000"/>
              </a:solidFill>
              <a:effectLst/>
              <a:uLnTx/>
              <a:uFillTx/>
              <a:latin typeface="Arial" charset="0"/>
              <a:ea typeface="ＭＳ Ｐゴシック" pitchFamily="-112" charset="-128"/>
            </a:endParaRPr>
          </a:p>
          <a:p>
            <a:pPr marL="557168" marR="0" lvl="1" indent="-214296" algn="l" defTabSz="914400" rtl="0" eaLnBrk="0" fontAlgn="base" latinLnBrk="0" hangingPunct="0">
              <a:lnSpc>
                <a:spcPct val="100000"/>
              </a:lnSpc>
              <a:spcBef>
                <a:spcPct val="20000"/>
              </a:spcBef>
              <a:spcAft>
                <a:spcPct val="0"/>
              </a:spcAft>
              <a:buClr>
                <a:srgbClr val="151C77"/>
              </a:buClr>
              <a:buSzPct val="150000"/>
              <a:buFont typeface="Wingdings" pitchFamily="2" charset="2"/>
              <a:buChar char="§"/>
              <a:tabLst/>
              <a:defRPr/>
            </a:pPr>
            <a:r>
              <a:rPr kumimoji="0" lang="en-US" sz="1500" b="0" i="0" u="none" strike="noStrike" kern="0" cap="none" spc="0" normalizeH="0" baseline="0" noProof="0" dirty="0" smtClean="0">
                <a:ln>
                  <a:noFill/>
                </a:ln>
                <a:solidFill>
                  <a:srgbClr val="000000"/>
                </a:solidFill>
                <a:effectLst/>
                <a:uLnTx/>
                <a:uFillTx/>
                <a:latin typeface="Arial"/>
                <a:ea typeface="ＭＳ Ｐゴシック" pitchFamily="-112" charset="-128"/>
              </a:rPr>
              <a:t>C-130H - Successful fleet-wide NP-2000/T-56 3.5 fielding and on-time Avionics Modernization Program Increment 2 POR</a:t>
            </a:r>
          </a:p>
          <a:p>
            <a:pPr marL="557168" marR="0" lvl="1" indent="-214296" algn="l" defTabSz="914400" rtl="0" eaLnBrk="0" fontAlgn="base" latinLnBrk="0" hangingPunct="0">
              <a:lnSpc>
                <a:spcPct val="100000"/>
              </a:lnSpc>
              <a:spcBef>
                <a:spcPct val="20000"/>
              </a:spcBef>
              <a:spcAft>
                <a:spcPct val="0"/>
              </a:spcAft>
              <a:buClr>
                <a:srgbClr val="151C77"/>
              </a:buClr>
              <a:buSzPct val="150000"/>
              <a:buFont typeface="Wingdings" pitchFamily="2" charset="2"/>
              <a:buChar char="§"/>
              <a:tabLst/>
              <a:defRPr/>
            </a:pPr>
            <a:r>
              <a:rPr kumimoji="0" lang="en-US" sz="1500" b="0" i="0" u="none" strike="noStrike" kern="0" cap="none" spc="0" normalizeH="0" baseline="0" noProof="0" dirty="0" smtClean="0">
                <a:ln>
                  <a:noFill/>
                </a:ln>
                <a:solidFill>
                  <a:srgbClr val="000000"/>
                </a:solidFill>
                <a:effectLst/>
                <a:uLnTx/>
                <a:uFillTx/>
                <a:latin typeface="Arial"/>
                <a:ea typeface="ＭＳ Ｐゴシック" pitchFamily="-112" charset="-128"/>
              </a:rPr>
              <a:t>KC-135 - On-time Real Time Information in the Cockpit fielding and High Value Airborne Asset material solution development (i.e. DRWR, Active Expendables)</a:t>
            </a:r>
          </a:p>
          <a:p>
            <a:pPr marL="257155" marR="0" lvl="0" indent="-257155" algn="l" defTabSz="914400" rtl="0" eaLnBrk="0" fontAlgn="base" latinLnBrk="0" hangingPunct="0">
              <a:lnSpc>
                <a:spcPct val="100000"/>
              </a:lnSpc>
              <a:spcBef>
                <a:spcPct val="20000"/>
              </a:spcBef>
              <a:spcAft>
                <a:spcPct val="0"/>
              </a:spcAft>
              <a:buClr>
                <a:srgbClr val="151C77"/>
              </a:buClr>
              <a:buSzPct val="150000"/>
              <a:buFont typeface="Wingdings" pitchFamily="2" charset="2"/>
              <a:buChar char="§"/>
              <a:tabLst/>
              <a:defRPr/>
            </a:pPr>
            <a:r>
              <a:rPr kumimoji="0" lang="en-US" sz="1500" b="0" i="0" u="none" strike="noStrike" kern="0" cap="none" spc="0" normalizeH="0" baseline="0" noProof="0" dirty="0" smtClean="0">
                <a:ln>
                  <a:noFill/>
                </a:ln>
                <a:solidFill>
                  <a:srgbClr val="000000"/>
                </a:solidFill>
                <a:effectLst/>
                <a:uLnTx/>
                <a:uFillTx/>
                <a:latin typeface="Arial"/>
                <a:ea typeface="ＭＳ Ｐゴシック" pitchFamily="-112" charset="-128"/>
              </a:rPr>
              <a:t>Special</a:t>
            </a:r>
            <a:r>
              <a:rPr kumimoji="0" lang="en-US" sz="1500" b="0" i="0" u="none" strike="noStrike" kern="0" cap="none" spc="0" normalizeH="0" noProof="0" dirty="0" smtClean="0">
                <a:ln>
                  <a:noFill/>
                </a:ln>
                <a:solidFill>
                  <a:srgbClr val="000000"/>
                </a:solidFill>
                <a:effectLst/>
                <a:uLnTx/>
                <a:uFillTx/>
                <a:latin typeface="Arial"/>
                <a:ea typeface="ＭＳ Ｐゴシック" pitchFamily="-112" charset="-128"/>
              </a:rPr>
              <a:t> Operations Forces / Personal Recovery</a:t>
            </a:r>
            <a:endParaRPr kumimoji="0" lang="en-US" sz="1500" b="0" i="0" u="none" strike="noStrike" kern="0" cap="none" spc="0" normalizeH="0" baseline="0" noProof="0" dirty="0" smtClean="0">
              <a:ln>
                <a:noFill/>
              </a:ln>
              <a:solidFill>
                <a:srgbClr val="000000"/>
              </a:solidFill>
              <a:effectLst/>
              <a:uLnTx/>
              <a:uFillTx/>
              <a:latin typeface="Arial"/>
              <a:ea typeface="ＭＳ Ｐゴシック" pitchFamily="-112" charset="-128"/>
            </a:endParaRPr>
          </a:p>
          <a:p>
            <a:pPr marL="557168" marR="0" lvl="1" indent="-214296" algn="l" defTabSz="914400" rtl="0" eaLnBrk="0" fontAlgn="base" latinLnBrk="0" hangingPunct="0">
              <a:lnSpc>
                <a:spcPct val="100000"/>
              </a:lnSpc>
              <a:spcBef>
                <a:spcPct val="20000"/>
              </a:spcBef>
              <a:spcAft>
                <a:spcPct val="0"/>
              </a:spcAft>
              <a:buClr>
                <a:srgbClr val="151C77"/>
              </a:buClr>
              <a:buSzPct val="150000"/>
              <a:buFont typeface="Wingdings" pitchFamily="2" charset="2"/>
              <a:buChar char="§"/>
              <a:tabLst/>
              <a:defRPr/>
            </a:pPr>
            <a:r>
              <a:rPr kumimoji="0" lang="en-US" sz="1500" b="0" i="0" u="none" strike="noStrike" kern="0" cap="none" spc="0" normalizeH="0" baseline="0" noProof="0" dirty="0" smtClean="0">
                <a:ln>
                  <a:noFill/>
                </a:ln>
                <a:solidFill>
                  <a:srgbClr val="000000"/>
                </a:solidFill>
                <a:effectLst/>
                <a:uLnTx/>
                <a:uFillTx/>
                <a:latin typeface="Arial"/>
                <a:ea typeface="ＭＳ Ｐゴシック" pitchFamily="-112" charset="-128"/>
              </a:rPr>
              <a:t>HC-130J/EC-130J - Accelerate fielding Link 16 capability (vice waiting for Block 8.1 upgrade in     </a:t>
            </a:r>
            <a:r>
              <a:rPr kumimoji="0" lang="en-US" sz="1500" b="0" i="0" u="none" strike="noStrike" kern="0" cap="none" spc="0" normalizeH="0" noProof="0" dirty="0" smtClean="0">
                <a:ln>
                  <a:noFill/>
                </a:ln>
                <a:solidFill>
                  <a:srgbClr val="000000"/>
                </a:solidFill>
                <a:effectLst/>
                <a:uLnTx/>
                <a:uFillTx/>
                <a:latin typeface="Arial"/>
                <a:ea typeface="ＭＳ Ｐゴシック" pitchFamily="-112" charset="-128"/>
              </a:rPr>
              <a:t> </a:t>
            </a:r>
            <a:r>
              <a:rPr kumimoji="0" lang="en-US" sz="1500" b="0" i="0" u="none" strike="noStrike" kern="0" cap="none" spc="0" normalizeH="0" baseline="0" noProof="0" dirty="0" smtClean="0">
                <a:ln>
                  <a:noFill/>
                </a:ln>
                <a:solidFill>
                  <a:srgbClr val="000000"/>
                </a:solidFill>
                <a:effectLst/>
                <a:uLnTx/>
                <a:uFillTx/>
                <a:latin typeface="Arial"/>
                <a:ea typeface="ＭＳ Ｐゴシック" pitchFamily="-112" charset="-128"/>
              </a:rPr>
              <a:t>10+ </a:t>
            </a:r>
            <a:r>
              <a:rPr kumimoji="0" lang="en-US" sz="1500" b="0" i="0" u="none" strike="noStrike" kern="0" cap="none" spc="0" normalizeH="0" baseline="0" noProof="0" dirty="0" smtClean="0">
                <a:ln>
                  <a:noFill/>
                </a:ln>
                <a:solidFill>
                  <a:srgbClr val="000000"/>
                </a:solidFill>
                <a:effectLst/>
                <a:uLnTx/>
                <a:uFillTx/>
                <a:latin typeface="Arial"/>
                <a:ea typeface="ＭＳ Ｐゴシック" pitchFamily="-112" charset="-128"/>
              </a:rPr>
              <a:t>years); Improved/Second EO/IR Sensor</a:t>
            </a:r>
          </a:p>
          <a:p>
            <a:pPr marL="557168" marR="0" lvl="1" indent="-214296" algn="l" defTabSz="914400" rtl="0" eaLnBrk="0" fontAlgn="base" latinLnBrk="0" hangingPunct="0">
              <a:lnSpc>
                <a:spcPct val="100000"/>
              </a:lnSpc>
              <a:spcBef>
                <a:spcPct val="20000"/>
              </a:spcBef>
              <a:spcAft>
                <a:spcPct val="0"/>
              </a:spcAft>
              <a:buClr>
                <a:srgbClr val="151C77"/>
              </a:buClr>
              <a:buSzPct val="150000"/>
              <a:buFont typeface="Wingdings" pitchFamily="2" charset="2"/>
              <a:buChar char="§"/>
              <a:tabLst/>
              <a:defRPr/>
            </a:pPr>
            <a:r>
              <a:rPr kumimoji="0" lang="en-US" sz="1500" b="0" i="0" u="none" strike="noStrike" kern="0" cap="none" spc="0" normalizeH="0" baseline="0" noProof="0" dirty="0" smtClean="0">
                <a:ln>
                  <a:noFill/>
                </a:ln>
                <a:solidFill>
                  <a:srgbClr val="000000"/>
                </a:solidFill>
                <a:effectLst/>
                <a:uLnTx/>
                <a:uFillTx/>
                <a:latin typeface="Arial"/>
                <a:ea typeface="ＭＳ Ｐゴシック" pitchFamily="-112" charset="-128"/>
              </a:rPr>
              <a:t>HH-60 - Field Degraded Visual Environment Solution with Helmet Mounted Display, and </a:t>
            </a:r>
            <a:r>
              <a:rPr kumimoji="0" lang="en-US" sz="1500" b="0" i="0" u="none" strike="noStrike" kern="0" cap="none" spc="0" normalizeH="0" baseline="0" noProof="0" dirty="0" err="1" smtClean="0">
                <a:ln>
                  <a:noFill/>
                </a:ln>
                <a:solidFill>
                  <a:srgbClr val="000000"/>
                </a:solidFill>
                <a:effectLst/>
                <a:uLnTx/>
                <a:uFillTx/>
                <a:latin typeface="Arial"/>
                <a:ea typeface="ＭＳ Ｐゴシック" pitchFamily="-112" charset="-128"/>
              </a:rPr>
              <a:t>snych</a:t>
            </a:r>
            <a:r>
              <a:rPr kumimoji="0" lang="en-US" sz="1500" b="0" i="0" u="none" strike="noStrike" kern="0" cap="none" spc="0" normalizeH="0" baseline="0" noProof="0" dirty="0" smtClean="0">
                <a:ln>
                  <a:noFill/>
                </a:ln>
                <a:solidFill>
                  <a:srgbClr val="000000"/>
                </a:solidFill>
                <a:effectLst/>
                <a:uLnTx/>
                <a:uFillTx/>
                <a:latin typeface="Arial"/>
                <a:ea typeface="ＭＳ Ｐゴシック" pitchFamily="-112" charset="-128"/>
              </a:rPr>
              <a:t> OLR/CRH</a:t>
            </a:r>
          </a:p>
          <a:p>
            <a:pPr marL="257155" marR="0" lvl="0" indent="-257155" algn="l" defTabSz="914400" rtl="0" eaLnBrk="0" fontAlgn="base" latinLnBrk="0" hangingPunct="0">
              <a:lnSpc>
                <a:spcPct val="100000"/>
              </a:lnSpc>
              <a:spcBef>
                <a:spcPct val="20000"/>
              </a:spcBef>
              <a:spcAft>
                <a:spcPct val="0"/>
              </a:spcAft>
              <a:buClr>
                <a:srgbClr val="151C77"/>
              </a:buClr>
              <a:buSzPct val="150000"/>
              <a:buFont typeface="Wingdings" pitchFamily="2" charset="2"/>
              <a:buChar char="§"/>
              <a:tabLst/>
              <a:defRPr/>
            </a:pPr>
            <a:r>
              <a:rPr kumimoji="0" lang="en-US" sz="1500" b="0" i="0" u="none" strike="noStrike" kern="0" cap="none" spc="0" normalizeH="0" baseline="0" noProof="0" dirty="0" smtClean="0">
                <a:ln>
                  <a:noFill/>
                </a:ln>
                <a:solidFill>
                  <a:srgbClr val="000000"/>
                </a:solidFill>
                <a:effectLst/>
                <a:uLnTx/>
                <a:uFillTx/>
                <a:latin typeface="Arial"/>
                <a:ea typeface="ＭＳ Ｐゴシック" pitchFamily="-112" charset="-128"/>
              </a:rPr>
              <a:t>Space / Cyber </a:t>
            </a:r>
            <a:endParaRPr kumimoji="0" lang="en-US" sz="1500" b="0" i="0" u="none" strike="noStrike" kern="0" cap="none" spc="0" normalizeH="0" baseline="0" noProof="0" dirty="0" smtClean="0">
              <a:ln>
                <a:noFill/>
              </a:ln>
              <a:solidFill>
                <a:srgbClr val="000000"/>
              </a:solidFill>
              <a:effectLst/>
              <a:uLnTx/>
              <a:uFillTx/>
              <a:latin typeface="Arial"/>
              <a:ea typeface="ＭＳ Ｐゴシック" pitchFamily="-112" charset="-128"/>
            </a:endParaRPr>
          </a:p>
          <a:p>
            <a:pPr marL="557168" marR="0" lvl="1" indent="-214296" algn="l" defTabSz="914400" rtl="0" eaLnBrk="0" fontAlgn="base" latinLnBrk="0" hangingPunct="0">
              <a:lnSpc>
                <a:spcPct val="100000"/>
              </a:lnSpc>
              <a:spcBef>
                <a:spcPct val="20000"/>
              </a:spcBef>
              <a:spcAft>
                <a:spcPct val="0"/>
              </a:spcAft>
              <a:buClr>
                <a:srgbClr val="151C77"/>
              </a:buClr>
              <a:buSzPct val="150000"/>
              <a:buFont typeface="Wingdings" pitchFamily="2" charset="2"/>
              <a:buChar char="§"/>
              <a:tabLst/>
              <a:defRPr/>
            </a:pPr>
            <a:r>
              <a:rPr kumimoji="0" lang="en-US" sz="1500" b="0" i="0" u="none" strike="noStrike" kern="0" cap="none" spc="0" normalizeH="0" baseline="0" noProof="0" dirty="0" smtClean="0">
                <a:ln>
                  <a:noFill/>
                </a:ln>
                <a:solidFill>
                  <a:srgbClr val="000000"/>
                </a:solidFill>
                <a:effectLst/>
                <a:uLnTx/>
                <a:uFillTx/>
                <a:latin typeface="Arial"/>
                <a:ea typeface="ＭＳ Ｐゴシック" pitchFamily="-112" charset="-128"/>
              </a:rPr>
              <a:t>Continue to field more sophisticated/integrated training capabilities (i.e. Virtual Interconnected Training Environment, Space Control Satellite Emulation Suite)</a:t>
            </a:r>
          </a:p>
          <a:p>
            <a:pPr marL="557168" marR="0" lvl="1" indent="-214296" algn="l" defTabSz="914400" rtl="0" eaLnBrk="0" fontAlgn="base" latinLnBrk="0" hangingPunct="0">
              <a:lnSpc>
                <a:spcPct val="100000"/>
              </a:lnSpc>
              <a:spcBef>
                <a:spcPct val="20000"/>
              </a:spcBef>
              <a:spcAft>
                <a:spcPct val="0"/>
              </a:spcAft>
              <a:buClr>
                <a:srgbClr val="151C77"/>
              </a:buClr>
              <a:buSzPct val="150000"/>
              <a:buFont typeface="Wingdings" pitchFamily="2" charset="2"/>
              <a:buChar char="§"/>
              <a:tabLst/>
              <a:defRPr/>
            </a:pPr>
            <a:r>
              <a:rPr kumimoji="0" lang="en-US" sz="1500" b="0" i="0" u="none" strike="noStrike" kern="0" cap="none" spc="0" normalizeH="0" baseline="0" noProof="0" dirty="0" smtClean="0">
                <a:ln>
                  <a:noFill/>
                </a:ln>
                <a:solidFill>
                  <a:srgbClr val="000000"/>
                </a:solidFill>
                <a:effectLst/>
                <a:uLnTx/>
                <a:uFillTx/>
                <a:latin typeface="Arial"/>
                <a:ea typeface="ＭＳ Ｐゴシック" pitchFamily="-112" charset="-128"/>
              </a:rPr>
              <a:t>First major Cyber &amp; Space NGB/A5 &amp; AATC test efforts to take place in FY20</a:t>
            </a:r>
          </a:p>
          <a:p>
            <a:pPr marL="0" marR="0" lvl="0" indent="0" algn="l" defTabSz="914400" rtl="0" eaLnBrk="0" fontAlgn="base" latinLnBrk="0" hangingPunct="0">
              <a:lnSpc>
                <a:spcPct val="100000"/>
              </a:lnSpc>
              <a:spcBef>
                <a:spcPct val="20000"/>
              </a:spcBef>
              <a:spcAft>
                <a:spcPct val="0"/>
              </a:spcAft>
              <a:buClr>
                <a:srgbClr val="151C77"/>
              </a:buClr>
              <a:buSzPct val="150000"/>
              <a:buFont typeface="Wingdings" pitchFamily="2" charset="2"/>
              <a:buNone/>
              <a:tabLst/>
              <a:defRPr/>
            </a:pPr>
            <a:endParaRPr kumimoji="0" lang="en-US" sz="1500" b="0" i="0" u="none" strike="noStrike" kern="0" cap="none" spc="0" normalizeH="0" baseline="0" noProof="0" dirty="0" smtClean="0">
              <a:ln>
                <a:noFill/>
              </a:ln>
              <a:solidFill>
                <a:srgbClr val="000000"/>
              </a:solidFill>
              <a:effectLst/>
              <a:uLnTx/>
              <a:uFillTx/>
              <a:latin typeface="Arial"/>
              <a:ea typeface="ＭＳ Ｐゴシック" pitchFamily="-112" charset="-128"/>
            </a:endParaRPr>
          </a:p>
          <a:p>
            <a:pPr marL="557168" marR="0" lvl="1" indent="-214296" algn="l" defTabSz="914400" rtl="0" eaLnBrk="0" fontAlgn="base" latinLnBrk="0" hangingPunct="0">
              <a:lnSpc>
                <a:spcPct val="100000"/>
              </a:lnSpc>
              <a:spcBef>
                <a:spcPct val="20000"/>
              </a:spcBef>
              <a:spcAft>
                <a:spcPct val="0"/>
              </a:spcAft>
              <a:buClr>
                <a:srgbClr val="151C77"/>
              </a:buClr>
              <a:buSzPct val="150000"/>
              <a:buFont typeface="Wingdings" pitchFamily="2" charset="2"/>
              <a:buChar char="§"/>
              <a:tabLst/>
              <a:defRPr/>
            </a:pPr>
            <a:endParaRPr kumimoji="0" lang="en-US" sz="1500" b="0" i="0" u="none" strike="noStrike" kern="0" cap="none" spc="0" normalizeH="0" baseline="0" noProof="0" dirty="0" smtClean="0">
              <a:ln>
                <a:noFill/>
              </a:ln>
              <a:solidFill>
                <a:srgbClr val="000000"/>
              </a:solidFill>
              <a:effectLst/>
              <a:uLnTx/>
              <a:uFillTx/>
              <a:latin typeface="Arial"/>
              <a:ea typeface="ＭＳ Ｐゴシック" pitchFamily="-112" charset="-128"/>
            </a:endParaRPr>
          </a:p>
          <a:p>
            <a:pPr marL="557168" marR="0" lvl="1" indent="-214296" algn="l" defTabSz="914400" rtl="0" eaLnBrk="0" fontAlgn="base" latinLnBrk="0" hangingPunct="0">
              <a:lnSpc>
                <a:spcPct val="100000"/>
              </a:lnSpc>
              <a:spcBef>
                <a:spcPct val="20000"/>
              </a:spcBef>
              <a:spcAft>
                <a:spcPct val="0"/>
              </a:spcAft>
              <a:buClr>
                <a:srgbClr val="151C77"/>
              </a:buClr>
              <a:buSzPct val="150000"/>
              <a:buFont typeface="Wingdings" pitchFamily="2" charset="2"/>
              <a:buChar char="§"/>
              <a:tabLst/>
              <a:defRPr/>
            </a:pPr>
            <a:endParaRPr kumimoji="0" lang="en-US" sz="1500" b="0" i="0" u="none" strike="noStrike" kern="0" cap="none" spc="0" normalizeH="0" baseline="0" noProof="0" dirty="0">
              <a:ln>
                <a:noFill/>
              </a:ln>
              <a:solidFill>
                <a:srgbClr val="000000"/>
              </a:solidFill>
              <a:effectLst/>
              <a:uLnTx/>
              <a:uFillTx/>
              <a:latin typeface="Arial"/>
              <a:ea typeface="ＭＳ Ｐゴシック" pitchFamily="-112" charset="-128"/>
            </a:endParaRPr>
          </a:p>
        </p:txBody>
      </p:sp>
    </p:spTree>
    <p:extLst>
      <p:ext uri="{BB962C8B-B14F-4D97-AF65-F5344CB8AC3E}">
        <p14:creationId xmlns:p14="http://schemas.microsoft.com/office/powerpoint/2010/main" val="268018297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354095" cy="506413"/>
          </a:xfrm>
        </p:spPr>
        <p:txBody>
          <a:bodyPr/>
          <a:lstStyle/>
          <a:p>
            <a:r>
              <a:rPr lang="en-US" sz="2800" dirty="0" smtClean="0"/>
              <a:t>What’s Next?</a:t>
            </a:r>
            <a:endParaRPr lang="en-US" sz="2800" dirty="0"/>
          </a:p>
        </p:txBody>
      </p:sp>
      <p:sp>
        <p:nvSpPr>
          <p:cNvPr id="6" name="Content Placeholder 2"/>
          <p:cNvSpPr>
            <a:spLocks noGrp="1"/>
          </p:cNvSpPr>
          <p:nvPr>
            <p:ph idx="1"/>
          </p:nvPr>
        </p:nvSpPr>
        <p:spPr>
          <a:xfrm>
            <a:off x="228600" y="1066800"/>
            <a:ext cx="8174037" cy="4899025"/>
          </a:xfrm>
        </p:spPr>
        <p:txBody>
          <a:bodyPr/>
          <a:lstStyle/>
          <a:p>
            <a:pPr>
              <a:buFont typeface="Wingdings" panose="05000000000000000000" pitchFamily="2" charset="2"/>
              <a:buChar char="§"/>
              <a:defRPr/>
            </a:pPr>
            <a:r>
              <a:rPr lang="en-US" sz="1800" kern="1200" dirty="0" smtClean="0">
                <a:solidFill>
                  <a:srgbClr val="000000"/>
                </a:solidFill>
                <a:latin typeface="Arial" charset="0"/>
              </a:rPr>
              <a:t>1.5 </a:t>
            </a:r>
            <a:r>
              <a:rPr lang="en-US" sz="1800" kern="1200" dirty="0">
                <a:solidFill>
                  <a:srgbClr val="000000"/>
                </a:solidFill>
                <a:latin typeface="Arial" charset="0"/>
              </a:rPr>
              <a:t>Meter Targets</a:t>
            </a:r>
          </a:p>
          <a:p>
            <a:pPr lvl="1">
              <a:buFont typeface="Wingdings" panose="05000000000000000000" pitchFamily="2" charset="2"/>
              <a:buChar char="§"/>
              <a:defRPr/>
            </a:pPr>
            <a:r>
              <a:rPr lang="en-US" sz="1800" kern="1200" dirty="0" smtClean="0">
                <a:solidFill>
                  <a:srgbClr val="000000"/>
                </a:solidFill>
                <a:latin typeface="Arial" charset="0"/>
              </a:rPr>
              <a:t>Expanded </a:t>
            </a:r>
            <a:r>
              <a:rPr lang="en-US" sz="1800" kern="1200" dirty="0">
                <a:solidFill>
                  <a:srgbClr val="000000"/>
                </a:solidFill>
                <a:latin typeface="Arial" charset="0"/>
              </a:rPr>
              <a:t>common podded solutions - AMC/ACC/AFSOC platforms</a:t>
            </a:r>
          </a:p>
          <a:p>
            <a:pPr lvl="1">
              <a:buFont typeface="Wingdings" panose="05000000000000000000" pitchFamily="2" charset="2"/>
              <a:buChar char="§"/>
              <a:defRPr/>
            </a:pPr>
            <a:r>
              <a:rPr lang="en-US" sz="1800" kern="1200" dirty="0">
                <a:solidFill>
                  <a:srgbClr val="000000"/>
                </a:solidFill>
                <a:latin typeface="Arial" charset="0"/>
              </a:rPr>
              <a:t>Data Link gateways / sensor nods across </a:t>
            </a:r>
            <a:r>
              <a:rPr lang="en-US" sz="1800" kern="1200" dirty="0" smtClean="0">
                <a:solidFill>
                  <a:srgbClr val="000000"/>
                </a:solidFill>
                <a:latin typeface="Arial" charset="0"/>
              </a:rPr>
              <a:t>platforms</a:t>
            </a:r>
            <a:endParaRPr lang="en-US" sz="1800" kern="1200" dirty="0" smtClean="0">
              <a:solidFill>
                <a:srgbClr val="000000"/>
              </a:solidFill>
              <a:latin typeface="Arial" charset="0"/>
            </a:endParaRPr>
          </a:p>
          <a:p>
            <a:pPr lvl="1">
              <a:buFont typeface="Wingdings" panose="05000000000000000000" pitchFamily="2" charset="2"/>
              <a:buChar char="§"/>
              <a:defRPr/>
            </a:pPr>
            <a:r>
              <a:rPr lang="en-US" sz="1800" kern="1200" dirty="0">
                <a:solidFill>
                  <a:srgbClr val="000000"/>
                </a:solidFill>
                <a:latin typeface="Arial" charset="0"/>
              </a:rPr>
              <a:t>Artificial Intelligence / Machine Learning </a:t>
            </a:r>
          </a:p>
          <a:p>
            <a:pPr lvl="1">
              <a:buFont typeface="Wingdings" panose="05000000000000000000" pitchFamily="2" charset="2"/>
              <a:buChar char="§"/>
              <a:defRPr/>
            </a:pPr>
            <a:r>
              <a:rPr lang="en-US" sz="1800" kern="1200" dirty="0">
                <a:solidFill>
                  <a:srgbClr val="000000"/>
                </a:solidFill>
                <a:latin typeface="Arial" charset="0"/>
              </a:rPr>
              <a:t>5</a:t>
            </a:r>
            <a:r>
              <a:rPr lang="en-US" sz="1800" kern="1200" baseline="30000" dirty="0">
                <a:solidFill>
                  <a:srgbClr val="000000"/>
                </a:solidFill>
                <a:latin typeface="Arial" charset="0"/>
              </a:rPr>
              <a:t>th</a:t>
            </a:r>
            <a:r>
              <a:rPr lang="en-US" sz="1800" kern="1200" dirty="0">
                <a:solidFill>
                  <a:srgbClr val="000000"/>
                </a:solidFill>
                <a:latin typeface="Arial" charset="0"/>
              </a:rPr>
              <a:t> to 4</a:t>
            </a:r>
            <a:r>
              <a:rPr lang="en-US" sz="1800" kern="1200" baseline="30000" dirty="0">
                <a:solidFill>
                  <a:srgbClr val="000000"/>
                </a:solidFill>
                <a:latin typeface="Arial" charset="0"/>
              </a:rPr>
              <a:t>th</a:t>
            </a:r>
            <a:r>
              <a:rPr lang="en-US" sz="1800" kern="1200" dirty="0">
                <a:solidFill>
                  <a:srgbClr val="000000"/>
                </a:solidFill>
                <a:latin typeface="Arial" charset="0"/>
              </a:rPr>
              <a:t> generation secure Tactical Data Link communications</a:t>
            </a:r>
          </a:p>
          <a:p>
            <a:pPr lvl="1">
              <a:buFont typeface="Wingdings" panose="05000000000000000000" pitchFamily="2" charset="2"/>
              <a:buChar char="§"/>
              <a:defRPr/>
            </a:pPr>
            <a:r>
              <a:rPr lang="en-US" sz="1800" kern="1200" dirty="0">
                <a:solidFill>
                  <a:srgbClr val="000000"/>
                </a:solidFill>
                <a:latin typeface="Arial" charset="0"/>
              </a:rPr>
              <a:t>Anti-jam GPS / P-N-T material solutions across platforms</a:t>
            </a:r>
          </a:p>
          <a:p>
            <a:pPr lvl="1">
              <a:buFont typeface="Wingdings" panose="05000000000000000000" pitchFamily="2" charset="2"/>
              <a:buChar char="§"/>
              <a:defRPr/>
            </a:pPr>
            <a:r>
              <a:rPr lang="en-US" sz="1800" kern="1200" dirty="0">
                <a:solidFill>
                  <a:srgbClr val="000000"/>
                </a:solidFill>
                <a:latin typeface="Arial" charset="0"/>
              </a:rPr>
              <a:t>Fused sensor applications / </a:t>
            </a:r>
            <a:r>
              <a:rPr lang="en-US" sz="1800" kern="1200" dirty="0" smtClean="0">
                <a:solidFill>
                  <a:srgbClr val="000000"/>
                </a:solidFill>
                <a:latin typeface="Arial" charset="0"/>
              </a:rPr>
              <a:t>mature Pod-to-Pod </a:t>
            </a:r>
            <a:r>
              <a:rPr lang="en-US" sz="1800" kern="1200" dirty="0">
                <a:solidFill>
                  <a:srgbClr val="000000"/>
                </a:solidFill>
                <a:latin typeface="Arial" charset="0"/>
              </a:rPr>
              <a:t>communications</a:t>
            </a:r>
          </a:p>
          <a:p>
            <a:pPr lvl="1">
              <a:buFont typeface="Wingdings" panose="05000000000000000000" pitchFamily="2" charset="2"/>
              <a:buChar char="§"/>
              <a:defRPr/>
            </a:pPr>
            <a:r>
              <a:rPr lang="en-US" sz="1800" kern="1200" dirty="0">
                <a:solidFill>
                  <a:srgbClr val="000000"/>
                </a:solidFill>
                <a:latin typeface="Arial" charset="0"/>
              </a:rPr>
              <a:t>Cyber applications / synergies across multiple </a:t>
            </a:r>
            <a:r>
              <a:rPr lang="en-US" sz="1800" kern="1200" dirty="0" smtClean="0">
                <a:solidFill>
                  <a:srgbClr val="000000"/>
                </a:solidFill>
                <a:latin typeface="Arial" charset="0"/>
              </a:rPr>
              <a:t>MDSs</a:t>
            </a:r>
            <a:endParaRPr lang="en-US" sz="1800" kern="1200" dirty="0">
              <a:solidFill>
                <a:srgbClr val="000000"/>
              </a:solidFill>
              <a:latin typeface="Arial" charset="0"/>
            </a:endParaRPr>
          </a:p>
          <a:p>
            <a:pPr marL="441848" indent="-285750">
              <a:buFont typeface="Wingdings" panose="05000000000000000000" pitchFamily="2" charset="2"/>
              <a:buChar char="§"/>
              <a:defRPr/>
            </a:pPr>
            <a:endParaRPr lang="en-US" sz="1800" kern="1200" dirty="0">
              <a:solidFill>
                <a:srgbClr val="000000"/>
              </a:solidFill>
              <a:latin typeface="Arial" charset="0"/>
            </a:endParaRPr>
          </a:p>
          <a:p>
            <a:pPr>
              <a:buFont typeface="Wingdings" panose="05000000000000000000" pitchFamily="2" charset="2"/>
              <a:buChar char="§"/>
              <a:defRPr/>
            </a:pPr>
            <a:r>
              <a:rPr lang="en-US" sz="1800" kern="1200" dirty="0">
                <a:solidFill>
                  <a:srgbClr val="000000"/>
                </a:solidFill>
                <a:latin typeface="Arial" charset="0"/>
              </a:rPr>
              <a:t>3</a:t>
            </a:r>
            <a:r>
              <a:rPr lang="en-US" sz="1800" kern="1200" dirty="0" smtClean="0">
                <a:solidFill>
                  <a:srgbClr val="000000"/>
                </a:solidFill>
                <a:latin typeface="Arial" charset="0"/>
              </a:rPr>
              <a:t>-10 </a:t>
            </a:r>
            <a:r>
              <a:rPr lang="en-US" sz="1800" kern="1200" dirty="0">
                <a:solidFill>
                  <a:srgbClr val="000000"/>
                </a:solidFill>
                <a:latin typeface="Arial" charset="0"/>
              </a:rPr>
              <a:t>Meter Targets</a:t>
            </a:r>
          </a:p>
          <a:p>
            <a:pPr lvl="1">
              <a:buFont typeface="Wingdings" panose="05000000000000000000" pitchFamily="2" charset="2"/>
              <a:buChar char="§"/>
              <a:defRPr/>
            </a:pPr>
            <a:r>
              <a:rPr lang="en-US" sz="1800" kern="1200" dirty="0" err="1">
                <a:solidFill>
                  <a:srgbClr val="000000"/>
                </a:solidFill>
                <a:latin typeface="Arial" charset="0"/>
              </a:rPr>
              <a:t>cUAS</a:t>
            </a:r>
            <a:r>
              <a:rPr lang="en-US" sz="1800" kern="1200" dirty="0">
                <a:solidFill>
                  <a:srgbClr val="000000"/>
                </a:solidFill>
                <a:latin typeface="Arial" charset="0"/>
              </a:rPr>
              <a:t> material solutions / Air Base </a:t>
            </a:r>
            <a:r>
              <a:rPr lang="en-US" sz="1800" kern="1200" dirty="0" smtClean="0">
                <a:solidFill>
                  <a:srgbClr val="000000"/>
                </a:solidFill>
                <a:latin typeface="Arial" charset="0"/>
              </a:rPr>
              <a:t>Defense</a:t>
            </a:r>
          </a:p>
          <a:p>
            <a:pPr lvl="1">
              <a:buFont typeface="Wingdings" panose="05000000000000000000" pitchFamily="2" charset="2"/>
              <a:buChar char="§"/>
              <a:defRPr/>
            </a:pPr>
            <a:r>
              <a:rPr lang="en-US" sz="1800" kern="1200" dirty="0">
                <a:solidFill>
                  <a:srgbClr val="000000"/>
                </a:solidFill>
                <a:latin typeface="Arial" charset="0"/>
              </a:rPr>
              <a:t>Expanded Space capabilities </a:t>
            </a:r>
          </a:p>
          <a:p>
            <a:pPr lvl="1">
              <a:buFont typeface="Wingdings" panose="05000000000000000000" pitchFamily="2" charset="2"/>
              <a:buChar char="§"/>
              <a:defRPr/>
            </a:pPr>
            <a:r>
              <a:rPr lang="en-US" sz="1800" kern="1200" dirty="0" err="1">
                <a:solidFill>
                  <a:srgbClr val="000000"/>
                </a:solidFill>
                <a:latin typeface="Arial" charset="0"/>
              </a:rPr>
              <a:t>Hypersonics</a:t>
            </a:r>
            <a:r>
              <a:rPr lang="en-US" sz="1800" kern="1200" dirty="0">
                <a:solidFill>
                  <a:srgbClr val="000000"/>
                </a:solidFill>
                <a:latin typeface="Arial" charset="0"/>
              </a:rPr>
              <a:t> material solutions</a:t>
            </a:r>
          </a:p>
          <a:p>
            <a:pPr lvl="1">
              <a:buFont typeface="Wingdings" panose="05000000000000000000" pitchFamily="2" charset="2"/>
              <a:buChar char="§"/>
              <a:defRPr/>
            </a:pPr>
            <a:endParaRPr lang="en-US" sz="1400" kern="1200" dirty="0">
              <a:solidFill>
                <a:srgbClr val="000000"/>
              </a:solidFill>
              <a:latin typeface="Arial" charset="0"/>
            </a:endParaRPr>
          </a:p>
          <a:p>
            <a:pPr>
              <a:buFont typeface="Wingdings" panose="05000000000000000000" pitchFamily="2" charset="2"/>
              <a:buChar char="§"/>
              <a:defRPr/>
            </a:pPr>
            <a:endParaRPr lang="en-US" sz="1333" kern="1200" dirty="0">
              <a:solidFill>
                <a:srgbClr val="000000"/>
              </a:solidFill>
              <a:latin typeface="Arial" charset="0"/>
            </a:endParaRPr>
          </a:p>
          <a:p>
            <a:pPr lvl="1">
              <a:defRPr/>
            </a:pPr>
            <a:endParaRPr lang="en-US" sz="1333" dirty="0"/>
          </a:p>
          <a:p>
            <a:pPr lvl="1">
              <a:defRPr/>
            </a:pPr>
            <a:endParaRPr lang="en-US" sz="1000" dirty="0"/>
          </a:p>
        </p:txBody>
      </p:sp>
    </p:spTree>
    <p:extLst>
      <p:ext uri="{BB962C8B-B14F-4D97-AF65-F5344CB8AC3E}">
        <p14:creationId xmlns:p14="http://schemas.microsoft.com/office/powerpoint/2010/main" val="70615876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139958"/>
            <a:ext cx="6354095" cy="506413"/>
          </a:xfrm>
        </p:spPr>
        <p:txBody>
          <a:bodyPr/>
          <a:lstStyle/>
          <a:p>
            <a:r>
              <a:rPr lang="en-US" sz="2800" dirty="0"/>
              <a:t>Key A5 Takeaways</a:t>
            </a:r>
          </a:p>
        </p:txBody>
      </p:sp>
      <p:sp>
        <p:nvSpPr>
          <p:cNvPr id="2" name="Content Placeholder 1"/>
          <p:cNvSpPr>
            <a:spLocks noGrp="1"/>
          </p:cNvSpPr>
          <p:nvPr>
            <p:ph idx="1"/>
          </p:nvPr>
        </p:nvSpPr>
        <p:spPr>
          <a:xfrm>
            <a:off x="152400" y="1143000"/>
            <a:ext cx="8915400" cy="4343400"/>
          </a:xfrm>
        </p:spPr>
        <p:txBody>
          <a:bodyPr/>
          <a:lstStyle/>
          <a:p>
            <a:pPr>
              <a:buFont typeface="Wingdings" panose="05000000000000000000" pitchFamily="2" charset="2"/>
              <a:buChar char="§"/>
            </a:pPr>
            <a:r>
              <a:rPr lang="en-US" sz="2100" dirty="0"/>
              <a:t>NGB/A5 follows a </a:t>
            </a:r>
            <a:r>
              <a:rPr lang="en-US" sz="2100" dirty="0" smtClean="0"/>
              <a:t>field-driven </a:t>
            </a:r>
            <a:r>
              <a:rPr lang="en-US" sz="2100" dirty="0"/>
              <a:t>modernization process</a:t>
            </a:r>
          </a:p>
          <a:p>
            <a:pPr>
              <a:buFont typeface="Wingdings" panose="05000000000000000000" pitchFamily="2" charset="2"/>
              <a:buChar char="§"/>
            </a:pPr>
            <a:endParaRPr lang="en-US" sz="2100" dirty="0"/>
          </a:p>
          <a:p>
            <a:pPr>
              <a:buFont typeface="Wingdings" panose="05000000000000000000" pitchFamily="2" charset="2"/>
              <a:buChar char="§"/>
            </a:pPr>
            <a:r>
              <a:rPr lang="en-US" sz="2100" dirty="0"/>
              <a:t>NGREA = direct appropriation to the </a:t>
            </a:r>
            <a:r>
              <a:rPr lang="en-US" sz="2100" dirty="0" smtClean="0"/>
              <a:t>ANG (with </a:t>
            </a:r>
            <a:r>
              <a:rPr lang="en-US" sz="2100" dirty="0" smtClean="0"/>
              <a:t>significant </a:t>
            </a:r>
            <a:r>
              <a:rPr lang="en-US" sz="2100" dirty="0" smtClean="0"/>
              <a:t>limits)</a:t>
            </a:r>
            <a:endParaRPr lang="en-US" sz="2100" dirty="0"/>
          </a:p>
          <a:p>
            <a:pPr lvl="1">
              <a:buFont typeface="Wingdings" panose="05000000000000000000" pitchFamily="2" charset="2"/>
              <a:buChar char="§"/>
            </a:pPr>
            <a:r>
              <a:rPr lang="en-US" sz="2100" dirty="0"/>
              <a:t>Competition with </a:t>
            </a:r>
            <a:r>
              <a:rPr lang="en-US" sz="2100" dirty="0" smtClean="0"/>
              <a:t>multiple MDS </a:t>
            </a:r>
            <a:r>
              <a:rPr lang="en-US" sz="2100" dirty="0"/>
              <a:t>and ANG domestic missions</a:t>
            </a:r>
          </a:p>
          <a:p>
            <a:pPr lvl="1">
              <a:buFont typeface="Wingdings" panose="05000000000000000000" pitchFamily="2" charset="2"/>
              <a:buChar char="§"/>
            </a:pPr>
            <a:r>
              <a:rPr lang="en-US" sz="2100" dirty="0"/>
              <a:t>Year to year fluctuations drive immediately available, off-the-shelf solutions, preclude </a:t>
            </a:r>
            <a:r>
              <a:rPr lang="en-US" sz="2100" dirty="0" smtClean="0"/>
              <a:t>programming</a:t>
            </a:r>
            <a:endParaRPr lang="en-US" sz="2100" dirty="0"/>
          </a:p>
          <a:p>
            <a:pPr>
              <a:buFont typeface="Wingdings" panose="05000000000000000000" pitchFamily="2" charset="2"/>
              <a:buChar char="§"/>
            </a:pPr>
            <a:endParaRPr lang="en-US" sz="2100" dirty="0"/>
          </a:p>
          <a:p>
            <a:pPr>
              <a:buFont typeface="Wingdings" panose="05000000000000000000" pitchFamily="2" charset="2"/>
              <a:buChar char="§"/>
            </a:pPr>
            <a:r>
              <a:rPr lang="en-US" sz="2100" dirty="0"/>
              <a:t>NGB/A5 and AATC seek to partner with SPOs and </a:t>
            </a:r>
            <a:r>
              <a:rPr lang="en-US" sz="2100" dirty="0" smtClean="0"/>
              <a:t>Industry</a:t>
            </a:r>
            <a:endParaRPr lang="en-US" sz="2100" dirty="0"/>
          </a:p>
          <a:p>
            <a:pPr lvl="1">
              <a:buFont typeface="Wingdings" panose="05000000000000000000" pitchFamily="2" charset="2"/>
              <a:buChar char="§"/>
            </a:pPr>
            <a:r>
              <a:rPr lang="en-US" sz="2100" dirty="0"/>
              <a:t>Seek right solution and right price within customer’s timeframe</a:t>
            </a:r>
          </a:p>
          <a:p>
            <a:pPr lvl="1">
              <a:buFont typeface="Wingdings" panose="05000000000000000000" pitchFamily="2" charset="2"/>
              <a:buChar char="§"/>
            </a:pPr>
            <a:r>
              <a:rPr lang="en-US" sz="2100" dirty="0"/>
              <a:t>AATC brings a depth of test and PM expertise to the </a:t>
            </a:r>
            <a:r>
              <a:rPr lang="en-US" sz="2100" dirty="0" smtClean="0"/>
              <a:t>table</a:t>
            </a:r>
          </a:p>
          <a:p>
            <a:pPr lvl="1">
              <a:buFont typeface="Wingdings" panose="05000000000000000000" pitchFamily="2" charset="2"/>
              <a:buChar char="§"/>
            </a:pPr>
            <a:r>
              <a:rPr lang="en-US" sz="2100" dirty="0" smtClean="0"/>
              <a:t>IRAD is an extension of NGREA capability</a:t>
            </a:r>
            <a:endParaRPr lang="en-US" sz="2100" dirty="0"/>
          </a:p>
          <a:p>
            <a:endParaRPr lang="en-US" sz="2200" dirty="0"/>
          </a:p>
        </p:txBody>
      </p:sp>
      <p:sp>
        <p:nvSpPr>
          <p:cNvPr id="5" name="Rectangle 4"/>
          <p:cNvSpPr>
            <a:spLocks noChangeArrowheads="1"/>
          </p:cNvSpPr>
          <p:nvPr/>
        </p:nvSpPr>
        <p:spPr bwMode="auto">
          <a:xfrm>
            <a:off x="304800" y="5830631"/>
            <a:ext cx="8610600" cy="400110"/>
          </a:xfrm>
          <a:prstGeom prst="rect">
            <a:avLst/>
          </a:prstGeom>
          <a:solidFill>
            <a:srgbClr val="0070C0"/>
          </a:solidFill>
          <a:ln w="28575">
            <a:solidFill>
              <a:srgbClr val="000000"/>
            </a:solidFill>
            <a:miter lim="800000"/>
            <a:headEnd/>
            <a:tailEnd/>
          </a:ln>
        </p:spPr>
        <p:txBody>
          <a:bodyPr wrap="square">
            <a:spAutoFit/>
          </a:bodyPr>
          <a:lstStyle/>
          <a:p>
            <a:pPr defTabSz="642938"/>
            <a:r>
              <a:rPr lang="en-US" sz="2000" b="1" i="1" dirty="0">
                <a:solidFill>
                  <a:schemeClr val="bg1"/>
                </a:solidFill>
              </a:rPr>
              <a:t>A5 Objective: Right capability in the hands of the </a:t>
            </a:r>
            <a:r>
              <a:rPr lang="en-US" sz="2000" b="1" i="1" dirty="0" smtClean="0">
                <a:solidFill>
                  <a:schemeClr val="bg1"/>
                </a:solidFill>
              </a:rPr>
              <a:t>warfighter—now!</a:t>
            </a:r>
            <a:endParaRPr lang="en-US" sz="2000" b="1" i="1" dirty="0">
              <a:solidFill>
                <a:schemeClr val="bg1"/>
              </a:solidFill>
            </a:endParaRPr>
          </a:p>
        </p:txBody>
      </p:sp>
    </p:spTree>
    <p:extLst>
      <p:ext uri="{BB962C8B-B14F-4D97-AF65-F5344CB8AC3E}">
        <p14:creationId xmlns:p14="http://schemas.microsoft.com/office/powerpoint/2010/main" val="383341505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676400" y="152400"/>
            <a:ext cx="6354095" cy="506413"/>
          </a:xfrm>
          <a:noFill/>
          <a:ln w="12700">
            <a:noFill/>
            <a:miter lim="800000"/>
            <a:headEnd/>
            <a:tailEnd/>
          </a:ln>
        </p:spPr>
        <p:txBody>
          <a:bodyPr vert="horz" wrap="square" lIns="29764" tIns="29764" rIns="29764" bIns="29764" numCol="1" anchor="ctr" anchorCtr="0" compatLnSpc="1">
            <a:prstTxWarp prst="textNoShape">
              <a:avLst/>
            </a:prstTxWarp>
          </a:bodyPr>
          <a:lstStyle/>
          <a:p>
            <a:pPr eaLnBrk="1" hangingPunct="1">
              <a:defRPr/>
            </a:pPr>
            <a:r>
              <a:rPr lang="en-US" sz="2800" dirty="0" smtClean="0">
                <a:ea typeface="ＭＳ Ｐゴシック" charset="-128"/>
                <a:cs typeface="Arial" charset="0"/>
                <a:sym typeface="Arial" charset="0"/>
              </a:rPr>
              <a:t>Questions/Discussion</a:t>
            </a:r>
          </a:p>
        </p:txBody>
      </p:sp>
      <p:pic>
        <p:nvPicPr>
          <p:cNvPr id="2055" name="Picture 7"/>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219200"/>
            <a:ext cx="4889500" cy="415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58532" y="5486400"/>
            <a:ext cx="5239639" cy="400110"/>
          </a:xfrm>
          <a:prstGeom prst="rect">
            <a:avLst/>
          </a:prstGeom>
          <a:noFill/>
        </p:spPr>
        <p:txBody>
          <a:bodyPr wrap="none" rtlCol="0">
            <a:spAutoFit/>
          </a:bodyPr>
          <a:lstStyle/>
          <a:p>
            <a:r>
              <a:rPr lang="en-US" sz="2000" dirty="0" smtClean="0"/>
              <a:t>Yes, We Procure “Sharks with Laser Beams”</a:t>
            </a:r>
            <a:endParaRPr lang="en-US" sz="2000" dirty="0"/>
          </a:p>
        </p:txBody>
      </p:sp>
    </p:spTree>
    <p:extLst>
      <p:ext uri="{BB962C8B-B14F-4D97-AF65-F5344CB8AC3E}">
        <p14:creationId xmlns:p14="http://schemas.microsoft.com/office/powerpoint/2010/main" val="381032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0" y="152400"/>
            <a:ext cx="6575425" cy="506413"/>
          </a:xfrm>
        </p:spPr>
        <p:txBody>
          <a:bodyPr/>
          <a:lstStyle/>
          <a:p>
            <a:pPr algn="r" eaLnBrk="1" hangingPunct="1"/>
            <a:r>
              <a:rPr lang="en-US" sz="2800" dirty="0" smtClean="0"/>
              <a:t>The Problem</a:t>
            </a:r>
          </a:p>
        </p:txBody>
      </p:sp>
      <p:sp>
        <p:nvSpPr>
          <p:cNvPr id="8196" name="Rectangle 4"/>
          <p:cNvSpPr>
            <a:spLocks noChangeArrowheads="1"/>
          </p:cNvSpPr>
          <p:nvPr/>
        </p:nvSpPr>
        <p:spPr bwMode="auto">
          <a:xfrm>
            <a:off x="2" y="-107722"/>
            <a:ext cx="8077" cy="215444"/>
          </a:xfrm>
          <a:prstGeom prst="rect">
            <a:avLst/>
          </a:prstGeom>
          <a:noFill/>
          <a:ln w="12700">
            <a:noFill/>
            <a:miter lim="800000"/>
            <a:headEnd/>
            <a:tailEnd/>
          </a:ln>
        </p:spPr>
        <p:txBody>
          <a:bodyPr wrap="none" lIns="0" tIns="0" rIns="7935"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Gill Sans" charset="0"/>
              <a:ea typeface="+mn-ea"/>
              <a:cs typeface="+mn-cs"/>
              <a:sym typeface="Gill Sans" charset="0"/>
            </a:endParaRPr>
          </a:p>
        </p:txBody>
      </p:sp>
      <p:pic>
        <p:nvPicPr>
          <p:cNvPr id="13" name="MASH incubator pizza clip">
            <a:hlinkClick r:id="" action="ppaction://media"/>
            <a:extLst>
              <a:ext uri="{FF2B5EF4-FFF2-40B4-BE49-F238E27FC236}">
                <a16:creationId xmlns:a16="http://schemas.microsoft.com/office/drawing/2014/main" id="{E7424EDD-DBEE-B34D-90C9-15F620890A54}"/>
              </a:ext>
            </a:extLst>
          </p:cNvPr>
          <p:cNvPicPr>
            <a:picLocks noRot="1" noChangeAspect="1"/>
          </p:cNvPicPr>
          <p:nvPr>
            <a:videoFile r:link="rId1"/>
          </p:nvPr>
        </p:nvPicPr>
        <p:blipFill>
          <a:blip r:embed="rId4"/>
          <a:stretch>
            <a:fillRect/>
          </a:stretch>
        </p:blipFill>
        <p:spPr>
          <a:xfrm>
            <a:off x="838200" y="1524000"/>
            <a:ext cx="7620000" cy="4286251"/>
          </a:xfrm>
          <a:prstGeom prst="rect">
            <a:avLst/>
          </a:prstGeom>
        </p:spPr>
      </p:pic>
    </p:spTree>
    <p:extLst>
      <p:ext uri="{BB962C8B-B14F-4D97-AF65-F5344CB8AC3E}">
        <p14:creationId xmlns:p14="http://schemas.microsoft.com/office/powerpoint/2010/main" val="1284428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vol="80000">
                <p:cTn id="12" fill="hold" display="0">
                  <p:stCondLst>
                    <p:cond delay="indefinite"/>
                  </p:stCondLst>
                </p:cTn>
                <p:tgtEl>
                  <p:spTgt spid="1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57400" y="85725"/>
            <a:ext cx="6019800" cy="676275"/>
          </a:xfrm>
          <a:noFill/>
          <a:ln w="12700">
            <a:noFill/>
            <a:miter lim="800000"/>
            <a:headEnd/>
            <a:tailEnd/>
          </a:ln>
        </p:spPr>
        <p:txBody>
          <a:bodyPr vert="horz" wrap="square" lIns="35717" tIns="35717" rIns="35717" bIns="35717" numCol="1" anchor="ctr" anchorCtr="0" compatLnSpc="1">
            <a:prstTxWarp prst="textNoShape">
              <a:avLst/>
            </a:prstTxWarp>
          </a:bodyPr>
          <a:lstStyle/>
          <a:p>
            <a:pPr algn="r" eaLnBrk="1" hangingPunct="1">
              <a:defRPr/>
            </a:pPr>
            <a:r>
              <a:rPr lang="en-US" sz="2800" dirty="0" smtClean="0">
                <a:ea typeface="ＭＳ Ｐゴシック" charset="-128"/>
                <a:cs typeface="Arial" charset="0"/>
                <a:sym typeface="Arial" charset="0"/>
              </a:rPr>
              <a:t>NGB/A5 Mission</a:t>
            </a:r>
          </a:p>
        </p:txBody>
      </p:sp>
      <p:graphicFrame>
        <p:nvGraphicFramePr>
          <p:cNvPr id="5" name="Content Placeholder 4"/>
          <p:cNvGraphicFramePr>
            <a:graphicFrameLocks noGrp="1"/>
          </p:cNvGraphicFramePr>
          <p:nvPr>
            <p:ph idx="4294967295"/>
            <p:extLst/>
          </p:nvPr>
        </p:nvGraphicFramePr>
        <p:xfrm>
          <a:off x="254000" y="1233718"/>
          <a:ext cx="5867400" cy="4992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2" name="Slide Number Placeholder 3"/>
          <p:cNvSpPr txBox="1">
            <a:spLocks noGrp="1"/>
          </p:cNvSpPr>
          <p:nvPr/>
        </p:nvSpPr>
        <p:spPr bwMode="auto">
          <a:xfrm>
            <a:off x="6838950" y="6516688"/>
            <a:ext cx="2133600" cy="476250"/>
          </a:xfrm>
          <a:prstGeom prst="rect">
            <a:avLst/>
          </a:prstGeom>
          <a:noFill/>
          <a:ln w="9525">
            <a:noFill/>
            <a:miter lim="800000"/>
            <a:headEnd/>
            <a:tailEnd/>
          </a:ln>
        </p:spPr>
        <p:txBody>
          <a:bodyPr/>
          <a:lstStyle/>
          <a:p>
            <a:pPr algn="r"/>
            <a:fld id="{8C86E3F0-0246-484B-B0E3-35419292E806}" type="slidenum">
              <a:rPr lang="en-US" sz="1400">
                <a:solidFill>
                  <a:schemeClr val="tx1"/>
                </a:solidFill>
              </a:rPr>
              <a:pPr algn="r"/>
              <a:t>4</a:t>
            </a:fld>
            <a:endParaRPr lang="en-US" sz="1400">
              <a:solidFill>
                <a:schemeClr val="tx1"/>
              </a:solidFill>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8400" y="2438400"/>
            <a:ext cx="2671574" cy="2514600"/>
          </a:xfrm>
          <a:prstGeom prst="rect">
            <a:avLst/>
          </a:prstGeom>
        </p:spPr>
      </p:pic>
      <p:sp>
        <p:nvSpPr>
          <p:cNvPr id="3" name="Rectangle 2"/>
          <p:cNvSpPr/>
          <p:nvPr/>
        </p:nvSpPr>
        <p:spPr bwMode="auto">
          <a:xfrm>
            <a:off x="6553200" y="2362200"/>
            <a:ext cx="285750" cy="2286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0369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143000"/>
            <a:ext cx="8536606" cy="4433939"/>
          </a:xfrm>
          <a:prstGeom prst="rect">
            <a:avLst/>
          </a:prstGeom>
        </p:spPr>
      </p:pic>
      <p:sp>
        <p:nvSpPr>
          <p:cNvPr id="5" name="Title 1"/>
          <p:cNvSpPr>
            <a:spLocks noGrp="1"/>
          </p:cNvSpPr>
          <p:nvPr>
            <p:ph type="title"/>
          </p:nvPr>
        </p:nvSpPr>
        <p:spPr>
          <a:xfrm>
            <a:off x="1752600" y="179387"/>
            <a:ext cx="6354095" cy="506413"/>
          </a:xfrm>
        </p:spPr>
        <p:txBody>
          <a:bodyPr/>
          <a:lstStyle/>
          <a:p>
            <a:r>
              <a:rPr lang="en-US" dirty="0" smtClean="0"/>
              <a:t> </a:t>
            </a:r>
            <a:r>
              <a:rPr lang="en-US" sz="2800" dirty="0" smtClean="0"/>
              <a:t>Air Force Priorities</a:t>
            </a:r>
            <a:endParaRPr lang="en-US" sz="2800" dirty="0"/>
          </a:p>
        </p:txBody>
      </p:sp>
      <p:sp>
        <p:nvSpPr>
          <p:cNvPr id="6" name="Oval 5"/>
          <p:cNvSpPr/>
          <p:nvPr/>
        </p:nvSpPr>
        <p:spPr bwMode="auto">
          <a:xfrm>
            <a:off x="1883734" y="2057400"/>
            <a:ext cx="3657600" cy="3810000"/>
          </a:xfrm>
          <a:prstGeom prst="ellipse">
            <a:avLst/>
          </a:prstGeom>
          <a:no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642938"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smtClean="0">
              <a:ln>
                <a:noFill/>
              </a:ln>
              <a:solidFill>
                <a:srgbClr val="000000"/>
              </a:solidFill>
              <a:effectLst/>
              <a:latin typeface="Gill Sans" charset="0"/>
              <a:sym typeface="Gill Sans" charset="0"/>
            </a:endParaRPr>
          </a:p>
        </p:txBody>
      </p:sp>
    </p:spTree>
    <p:extLst>
      <p:ext uri="{BB962C8B-B14F-4D97-AF65-F5344CB8AC3E}">
        <p14:creationId xmlns:p14="http://schemas.microsoft.com/office/powerpoint/2010/main" val="1652788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354095" cy="506413"/>
          </a:xfrm>
        </p:spPr>
        <p:txBody>
          <a:bodyPr/>
          <a:lstStyle/>
          <a:p>
            <a:r>
              <a:rPr lang="en-US" sz="2800" dirty="0" smtClean="0"/>
              <a:t>The System We Have</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4033" y="999478"/>
            <a:ext cx="8000999" cy="5177116"/>
          </a:xfrm>
        </p:spPr>
      </p:pic>
    </p:spTree>
    <p:extLst>
      <p:ext uri="{BB962C8B-B14F-4D97-AF65-F5344CB8AC3E}">
        <p14:creationId xmlns:p14="http://schemas.microsoft.com/office/powerpoint/2010/main" val="23458474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lIns="92075" tIns="46038" rIns="92075" bIns="46038"/>
          <a:lstStyle/>
          <a:p>
            <a:r>
              <a:rPr lang="en-US" sz="2800" dirty="0"/>
              <a:t>The </a:t>
            </a:r>
            <a:r>
              <a:rPr lang="en-US" sz="2800" dirty="0" smtClean="0"/>
              <a:t>System We Want </a:t>
            </a:r>
            <a:endParaRPr lang="en-US" sz="2800" dirty="0"/>
          </a:p>
        </p:txBody>
      </p:sp>
      <p:sp>
        <p:nvSpPr>
          <p:cNvPr id="6" name="Content Placeholder 5"/>
          <p:cNvSpPr>
            <a:spLocks noGrp="1"/>
          </p:cNvSpPr>
          <p:nvPr>
            <p:ph idx="1"/>
          </p:nvPr>
        </p:nvSpPr>
        <p:spPr>
          <a:xfrm>
            <a:off x="381000" y="1143000"/>
            <a:ext cx="8610600" cy="5410200"/>
          </a:xfrm>
        </p:spPr>
        <p:txBody>
          <a:bodyPr/>
          <a:lstStyle/>
          <a:p>
            <a:pPr marL="350838" indent="-350838" eaLnBrk="1" hangingPunct="1">
              <a:lnSpc>
                <a:spcPct val="90000"/>
              </a:lnSpc>
              <a:spcBef>
                <a:spcPts val="0"/>
              </a:spcBef>
              <a:spcAft>
                <a:spcPts val="600"/>
              </a:spcAft>
              <a:buFont typeface="Wingdings" pitchFamily="2" charset="2"/>
              <a:buChar char="§"/>
            </a:pPr>
            <a:r>
              <a:rPr lang="en-US" sz="2400" dirty="0">
                <a:solidFill>
                  <a:srgbClr val="000000"/>
                </a:solidFill>
              </a:rPr>
              <a:t>Seven Steps for Incorporating Rapid Prototyping into </a:t>
            </a:r>
            <a:r>
              <a:rPr lang="en-US" sz="2400" dirty="0" smtClean="0">
                <a:solidFill>
                  <a:srgbClr val="000000"/>
                </a:solidFill>
              </a:rPr>
              <a:t>Acquisition – 10 April 2018 Memo, SAF/AQ (</a:t>
            </a:r>
            <a:r>
              <a:rPr lang="en-US" sz="2400" dirty="0" err="1" smtClean="0">
                <a:solidFill>
                  <a:srgbClr val="000000"/>
                </a:solidFill>
              </a:rPr>
              <a:t>Dr</a:t>
            </a:r>
            <a:r>
              <a:rPr lang="en-US" sz="2400" dirty="0" smtClean="0">
                <a:solidFill>
                  <a:srgbClr val="000000"/>
                </a:solidFill>
              </a:rPr>
              <a:t> Roper)</a:t>
            </a:r>
          </a:p>
          <a:p>
            <a:pPr marL="0" indent="0" eaLnBrk="1" hangingPunct="1">
              <a:lnSpc>
                <a:spcPct val="90000"/>
              </a:lnSpc>
              <a:spcBef>
                <a:spcPts val="0"/>
              </a:spcBef>
              <a:spcAft>
                <a:spcPts val="600"/>
              </a:spcAft>
              <a:buNone/>
            </a:pPr>
            <a:endParaRPr lang="en-US" sz="2400" dirty="0" smtClean="0">
              <a:solidFill>
                <a:srgbClr val="000000"/>
              </a:solidFill>
            </a:endParaRPr>
          </a:p>
          <a:p>
            <a:pPr marL="663575" lvl="1" indent="-350838" eaLnBrk="1" hangingPunct="1">
              <a:lnSpc>
                <a:spcPct val="90000"/>
              </a:lnSpc>
              <a:spcBef>
                <a:spcPts val="0"/>
              </a:spcBef>
              <a:spcAft>
                <a:spcPts val="600"/>
              </a:spcAft>
              <a:buFont typeface="Wingdings" pitchFamily="2" charset="2"/>
              <a:buChar char="§"/>
            </a:pPr>
            <a:r>
              <a:rPr lang="en-US" dirty="0" smtClean="0">
                <a:solidFill>
                  <a:srgbClr val="000000"/>
                </a:solidFill>
              </a:rPr>
              <a:t>Step </a:t>
            </a:r>
            <a:r>
              <a:rPr lang="en-US" dirty="0">
                <a:solidFill>
                  <a:srgbClr val="000000"/>
                </a:solidFill>
              </a:rPr>
              <a:t>1: Have an aggressive </a:t>
            </a:r>
            <a:r>
              <a:rPr lang="en-US" dirty="0" smtClean="0">
                <a:solidFill>
                  <a:srgbClr val="000000"/>
                </a:solidFill>
              </a:rPr>
              <a:t>goal</a:t>
            </a:r>
          </a:p>
          <a:p>
            <a:pPr marL="663575" lvl="1" indent="-350838" eaLnBrk="1" hangingPunct="1">
              <a:lnSpc>
                <a:spcPct val="90000"/>
              </a:lnSpc>
              <a:spcBef>
                <a:spcPts val="0"/>
              </a:spcBef>
              <a:spcAft>
                <a:spcPts val="600"/>
              </a:spcAft>
              <a:buFont typeface="Wingdings" pitchFamily="2" charset="2"/>
              <a:buChar char="§"/>
            </a:pPr>
            <a:r>
              <a:rPr lang="en-US" dirty="0">
                <a:solidFill>
                  <a:srgbClr val="000000"/>
                </a:solidFill>
              </a:rPr>
              <a:t>Step 2: Bound your </a:t>
            </a:r>
            <a:r>
              <a:rPr lang="en-US" dirty="0" smtClean="0">
                <a:solidFill>
                  <a:srgbClr val="000000"/>
                </a:solidFill>
              </a:rPr>
              <a:t>risks</a:t>
            </a:r>
          </a:p>
          <a:p>
            <a:pPr marL="663575" lvl="1" indent="-350838" eaLnBrk="1" hangingPunct="1">
              <a:lnSpc>
                <a:spcPct val="90000"/>
              </a:lnSpc>
              <a:spcBef>
                <a:spcPts val="0"/>
              </a:spcBef>
              <a:spcAft>
                <a:spcPts val="600"/>
              </a:spcAft>
              <a:buFont typeface="Wingdings" pitchFamily="2" charset="2"/>
              <a:buChar char="§"/>
            </a:pPr>
            <a:r>
              <a:rPr lang="en-US" dirty="0">
                <a:solidFill>
                  <a:srgbClr val="000000"/>
                </a:solidFill>
              </a:rPr>
              <a:t>Step 3: Be aggressive but not </a:t>
            </a:r>
            <a:r>
              <a:rPr lang="en-US" dirty="0" smtClean="0">
                <a:solidFill>
                  <a:srgbClr val="000000"/>
                </a:solidFill>
              </a:rPr>
              <a:t>greedy</a:t>
            </a:r>
            <a:endParaRPr lang="en-US" dirty="0">
              <a:solidFill>
                <a:srgbClr val="000000"/>
              </a:solidFill>
            </a:endParaRPr>
          </a:p>
          <a:p>
            <a:pPr marL="663575" lvl="1" indent="-350838" eaLnBrk="1" hangingPunct="1">
              <a:lnSpc>
                <a:spcPct val="90000"/>
              </a:lnSpc>
              <a:spcBef>
                <a:spcPts val="0"/>
              </a:spcBef>
              <a:spcAft>
                <a:spcPts val="600"/>
              </a:spcAft>
              <a:buFont typeface="Wingdings" pitchFamily="2" charset="2"/>
              <a:buChar char="§"/>
            </a:pPr>
            <a:r>
              <a:rPr lang="en-US" dirty="0">
                <a:solidFill>
                  <a:srgbClr val="000000"/>
                </a:solidFill>
              </a:rPr>
              <a:t>Step 4: Constrain time and budget, not the final </a:t>
            </a:r>
            <a:r>
              <a:rPr lang="en-US" dirty="0" smtClean="0">
                <a:solidFill>
                  <a:srgbClr val="000000"/>
                </a:solidFill>
              </a:rPr>
              <a:t>performance</a:t>
            </a:r>
          </a:p>
          <a:p>
            <a:pPr marL="663575" lvl="1" indent="-350838" eaLnBrk="1" hangingPunct="1">
              <a:lnSpc>
                <a:spcPct val="90000"/>
              </a:lnSpc>
              <a:spcBef>
                <a:spcPts val="0"/>
              </a:spcBef>
              <a:spcAft>
                <a:spcPts val="600"/>
              </a:spcAft>
              <a:buFont typeface="Wingdings" pitchFamily="2" charset="2"/>
              <a:buChar char="§"/>
            </a:pPr>
            <a:r>
              <a:rPr lang="en-US" dirty="0" smtClean="0">
                <a:solidFill>
                  <a:srgbClr val="000000"/>
                </a:solidFill>
              </a:rPr>
              <a:t>Step </a:t>
            </a:r>
            <a:r>
              <a:rPr lang="en-US" dirty="0">
                <a:solidFill>
                  <a:srgbClr val="000000"/>
                </a:solidFill>
              </a:rPr>
              <a:t>5: It takes a team to go </a:t>
            </a:r>
            <a:r>
              <a:rPr lang="en-US" dirty="0" smtClean="0">
                <a:solidFill>
                  <a:srgbClr val="000000"/>
                </a:solidFill>
              </a:rPr>
              <a:t>fast</a:t>
            </a:r>
          </a:p>
          <a:p>
            <a:pPr marL="663575" lvl="1" indent="-350838" eaLnBrk="1" hangingPunct="1">
              <a:lnSpc>
                <a:spcPct val="90000"/>
              </a:lnSpc>
              <a:spcBef>
                <a:spcPts val="0"/>
              </a:spcBef>
              <a:spcAft>
                <a:spcPts val="600"/>
              </a:spcAft>
              <a:buFont typeface="Wingdings" pitchFamily="2" charset="2"/>
              <a:buChar char="§"/>
            </a:pPr>
            <a:r>
              <a:rPr lang="en-US" dirty="0" smtClean="0">
                <a:solidFill>
                  <a:srgbClr val="000000"/>
                </a:solidFill>
              </a:rPr>
              <a:t>Step </a:t>
            </a:r>
            <a:r>
              <a:rPr lang="en-US" dirty="0">
                <a:solidFill>
                  <a:srgbClr val="000000"/>
                </a:solidFill>
              </a:rPr>
              <a:t>6: Get a signature from </a:t>
            </a:r>
            <a:r>
              <a:rPr lang="en-US" dirty="0" smtClean="0">
                <a:solidFill>
                  <a:srgbClr val="000000"/>
                </a:solidFill>
              </a:rPr>
              <a:t>me</a:t>
            </a:r>
          </a:p>
          <a:p>
            <a:pPr marL="663575" lvl="1" indent="-350838" eaLnBrk="1" hangingPunct="1">
              <a:lnSpc>
                <a:spcPct val="90000"/>
              </a:lnSpc>
              <a:spcBef>
                <a:spcPts val="0"/>
              </a:spcBef>
              <a:spcAft>
                <a:spcPts val="600"/>
              </a:spcAft>
              <a:buFont typeface="Wingdings" pitchFamily="2" charset="2"/>
              <a:buChar char="§"/>
            </a:pPr>
            <a:r>
              <a:rPr lang="en-US" dirty="0" smtClean="0">
                <a:solidFill>
                  <a:srgbClr val="000000"/>
                </a:solidFill>
              </a:rPr>
              <a:t>Step 7: GO FAST</a:t>
            </a:r>
          </a:p>
        </p:txBody>
      </p:sp>
    </p:spTree>
    <p:extLst>
      <p:ext uri="{BB962C8B-B14F-4D97-AF65-F5344CB8AC3E}">
        <p14:creationId xmlns:p14="http://schemas.microsoft.com/office/powerpoint/2010/main" val="18863069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031" y="200364"/>
            <a:ext cx="6354095" cy="506413"/>
          </a:xfrm>
        </p:spPr>
        <p:txBody>
          <a:bodyPr/>
          <a:lstStyle/>
          <a:p>
            <a:r>
              <a:rPr lang="en-US" sz="2800" dirty="0" smtClean="0"/>
              <a:t>Reserve Component Model </a:t>
            </a:r>
            <a:endParaRPr lang="en-US" sz="2800" dirty="0"/>
          </a:p>
        </p:txBody>
      </p:sp>
      <p:sp>
        <p:nvSpPr>
          <p:cNvPr id="7" name="Rectangle 6"/>
          <p:cNvSpPr/>
          <p:nvPr/>
        </p:nvSpPr>
        <p:spPr>
          <a:xfrm>
            <a:off x="762000" y="5559114"/>
            <a:ext cx="7696200" cy="584775"/>
          </a:xfrm>
          <a:prstGeom prst="rect">
            <a:avLst/>
          </a:prstGeom>
        </p:spPr>
        <p:txBody>
          <a:bodyPr wrap="square">
            <a:spAutoFit/>
          </a:bodyPr>
          <a:lstStyle/>
          <a:p>
            <a:r>
              <a:rPr lang="en-US" sz="1600" dirty="0">
                <a:latin typeface="Times New Roman" panose="02020603050405020304" pitchFamily="18" charset="0"/>
                <a:ea typeface="Calibri" panose="020F0502020204030204" pitchFamily="34" charset="0"/>
              </a:rPr>
              <a:t>*Alternate acquisition path is built on the principles of provisions in section 804, FY16 NDAA and 847, FY17 NDAA - referred to as "middle tier acquisition.” </a:t>
            </a:r>
            <a:endParaRPr lang="en-US" sz="1600" dirty="0"/>
          </a:p>
        </p:txBody>
      </p:sp>
      <p:pic>
        <p:nvPicPr>
          <p:cNvPr id="9" name="Content Placeholder 8"/>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31068" y="1794116"/>
            <a:ext cx="7358062" cy="3570824"/>
          </a:xfrm>
          <a:prstGeom prst="rect">
            <a:avLst/>
          </a:prstGeom>
          <a:noFill/>
        </p:spPr>
      </p:pic>
      <p:sp>
        <p:nvSpPr>
          <p:cNvPr id="6" name="Rectangle 5"/>
          <p:cNvSpPr/>
          <p:nvPr/>
        </p:nvSpPr>
        <p:spPr>
          <a:xfrm>
            <a:off x="1515067" y="3703923"/>
            <a:ext cx="3435012" cy="584775"/>
          </a:xfrm>
          <a:prstGeom prst="rect">
            <a:avLst/>
          </a:prstGeom>
        </p:spPr>
        <p:txBody>
          <a:bodyPr>
            <a:spAutoFit/>
          </a:bodyPr>
          <a:lstStyle/>
          <a:p>
            <a:r>
              <a:rPr lang="en-US" sz="3200" dirty="0"/>
              <a:t>*</a:t>
            </a:r>
          </a:p>
        </p:txBody>
      </p:sp>
    </p:spTree>
    <p:extLst>
      <p:ext uri="{BB962C8B-B14F-4D97-AF65-F5344CB8AC3E}">
        <p14:creationId xmlns:p14="http://schemas.microsoft.com/office/powerpoint/2010/main" val="2965325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1066800" y="152400"/>
            <a:ext cx="7162800" cy="506413"/>
          </a:xfrm>
        </p:spPr>
        <p:txBody>
          <a:bodyPr lIns="92075" tIns="46038" rIns="92075" bIns="46038"/>
          <a:lstStyle/>
          <a:p>
            <a:pPr eaLnBrk="1" hangingPunct="1"/>
            <a:r>
              <a:rPr lang="en-US" sz="2800" dirty="0" smtClean="0"/>
              <a:t>A5 Modernization Principles</a:t>
            </a:r>
          </a:p>
        </p:txBody>
      </p:sp>
      <p:sp>
        <p:nvSpPr>
          <p:cNvPr id="6" name="Content Placeholder 5"/>
          <p:cNvSpPr>
            <a:spLocks noGrp="1"/>
          </p:cNvSpPr>
          <p:nvPr>
            <p:ph idx="1"/>
          </p:nvPr>
        </p:nvSpPr>
        <p:spPr>
          <a:xfrm>
            <a:off x="381000" y="990600"/>
            <a:ext cx="8534400" cy="5105400"/>
          </a:xfrm>
        </p:spPr>
        <p:txBody>
          <a:bodyPr/>
          <a:lstStyle/>
          <a:p>
            <a:pPr eaLnBrk="1" hangingPunct="1">
              <a:lnSpc>
                <a:spcPct val="90000"/>
              </a:lnSpc>
              <a:spcBef>
                <a:spcPts val="0"/>
              </a:spcBef>
              <a:spcAft>
                <a:spcPts val="500"/>
              </a:spcAft>
              <a:buFont typeface="Wingdings" panose="05000000000000000000" pitchFamily="2" charset="2"/>
              <a:buChar char="§"/>
            </a:pPr>
            <a:r>
              <a:rPr lang="en-US" sz="1900" dirty="0">
                <a:solidFill>
                  <a:srgbClr val="000000"/>
                </a:solidFill>
              </a:rPr>
              <a:t>“80% Capability at 20% Cost</a:t>
            </a:r>
            <a:r>
              <a:rPr lang="en-US" sz="1900" dirty="0" smtClean="0">
                <a:solidFill>
                  <a:srgbClr val="000000"/>
                </a:solidFill>
              </a:rPr>
              <a:t>”</a:t>
            </a:r>
          </a:p>
          <a:p>
            <a:pPr eaLnBrk="1" hangingPunct="1">
              <a:lnSpc>
                <a:spcPct val="90000"/>
              </a:lnSpc>
              <a:spcBef>
                <a:spcPts val="0"/>
              </a:spcBef>
              <a:spcAft>
                <a:spcPts val="500"/>
              </a:spcAft>
              <a:buFont typeface="Wingdings" panose="05000000000000000000" pitchFamily="2" charset="2"/>
              <a:buChar char="§"/>
            </a:pPr>
            <a:r>
              <a:rPr lang="en-US" sz="1900" dirty="0" smtClean="0">
                <a:solidFill>
                  <a:srgbClr val="000000"/>
                </a:solidFill>
              </a:rPr>
              <a:t>Partner with Industry</a:t>
            </a:r>
            <a:endParaRPr lang="en-US" sz="1900" dirty="0">
              <a:solidFill>
                <a:srgbClr val="000000"/>
              </a:solidFill>
            </a:endParaRPr>
          </a:p>
          <a:p>
            <a:pPr eaLnBrk="1" hangingPunct="1">
              <a:lnSpc>
                <a:spcPct val="90000"/>
              </a:lnSpc>
              <a:spcBef>
                <a:spcPts val="0"/>
              </a:spcBef>
              <a:spcAft>
                <a:spcPts val="500"/>
              </a:spcAft>
              <a:buFont typeface="Wingdings" panose="05000000000000000000" pitchFamily="2" charset="2"/>
              <a:buChar char="§"/>
            </a:pPr>
            <a:r>
              <a:rPr lang="en-US" sz="1900" dirty="0">
                <a:solidFill>
                  <a:srgbClr val="000000"/>
                </a:solidFill>
              </a:rPr>
              <a:t>Maximize Previous </a:t>
            </a:r>
            <a:r>
              <a:rPr lang="en-US" sz="1900" dirty="0" smtClean="0">
                <a:solidFill>
                  <a:srgbClr val="000000"/>
                </a:solidFill>
              </a:rPr>
              <a:t>Investments </a:t>
            </a:r>
          </a:p>
          <a:p>
            <a:pPr lvl="1" eaLnBrk="1" hangingPunct="1">
              <a:lnSpc>
                <a:spcPct val="90000"/>
              </a:lnSpc>
              <a:spcBef>
                <a:spcPts val="0"/>
              </a:spcBef>
              <a:spcAft>
                <a:spcPts val="500"/>
              </a:spcAft>
              <a:buFont typeface="Wingdings" panose="05000000000000000000" pitchFamily="2" charset="2"/>
              <a:buChar char="§"/>
            </a:pPr>
            <a:r>
              <a:rPr lang="en-US" sz="1900" dirty="0" smtClean="0">
                <a:solidFill>
                  <a:srgbClr val="000000"/>
                </a:solidFill>
              </a:rPr>
              <a:t>Legacy Aircraft</a:t>
            </a:r>
          </a:p>
          <a:p>
            <a:pPr lvl="1" eaLnBrk="1" hangingPunct="1">
              <a:lnSpc>
                <a:spcPct val="90000"/>
              </a:lnSpc>
              <a:spcBef>
                <a:spcPts val="0"/>
              </a:spcBef>
              <a:spcAft>
                <a:spcPts val="500"/>
              </a:spcAft>
              <a:buFont typeface="Wingdings" panose="05000000000000000000" pitchFamily="2" charset="2"/>
              <a:buChar char="§"/>
            </a:pPr>
            <a:r>
              <a:rPr lang="en-US" sz="1900" dirty="0" smtClean="0">
                <a:solidFill>
                  <a:srgbClr val="000000"/>
                </a:solidFill>
              </a:rPr>
              <a:t>Pods </a:t>
            </a:r>
            <a:r>
              <a:rPr lang="en-US" sz="1900" dirty="0">
                <a:solidFill>
                  <a:srgbClr val="000000"/>
                </a:solidFill>
              </a:rPr>
              <a:t>/ Sensors</a:t>
            </a:r>
          </a:p>
          <a:p>
            <a:pPr eaLnBrk="1" hangingPunct="1">
              <a:lnSpc>
                <a:spcPct val="90000"/>
              </a:lnSpc>
              <a:spcBef>
                <a:spcPts val="0"/>
              </a:spcBef>
              <a:spcAft>
                <a:spcPts val="500"/>
              </a:spcAft>
              <a:buFont typeface="Wingdings" panose="05000000000000000000" pitchFamily="2" charset="2"/>
              <a:buChar char="§"/>
            </a:pPr>
            <a:r>
              <a:rPr lang="en-US" sz="1900" dirty="0">
                <a:solidFill>
                  <a:srgbClr val="000000"/>
                </a:solidFill>
              </a:rPr>
              <a:t>Cross-Platform </a:t>
            </a:r>
            <a:r>
              <a:rPr lang="en-US" sz="1900" dirty="0" smtClean="0">
                <a:solidFill>
                  <a:srgbClr val="000000"/>
                </a:solidFill>
              </a:rPr>
              <a:t>Utilization</a:t>
            </a:r>
          </a:p>
          <a:p>
            <a:pPr lvl="1" eaLnBrk="1" hangingPunct="1">
              <a:lnSpc>
                <a:spcPct val="90000"/>
              </a:lnSpc>
              <a:spcBef>
                <a:spcPts val="0"/>
              </a:spcBef>
              <a:spcAft>
                <a:spcPts val="500"/>
              </a:spcAft>
              <a:buFont typeface="Wingdings" panose="05000000000000000000" pitchFamily="2" charset="2"/>
              <a:buChar char="§"/>
            </a:pPr>
            <a:r>
              <a:rPr lang="en-US" sz="1900" dirty="0" smtClean="0">
                <a:solidFill>
                  <a:srgbClr val="000000"/>
                </a:solidFill>
              </a:rPr>
              <a:t>Targeting Pods</a:t>
            </a:r>
          </a:p>
          <a:p>
            <a:pPr lvl="1" eaLnBrk="1" hangingPunct="1">
              <a:lnSpc>
                <a:spcPct val="90000"/>
              </a:lnSpc>
              <a:spcBef>
                <a:spcPts val="0"/>
              </a:spcBef>
              <a:spcAft>
                <a:spcPts val="500"/>
              </a:spcAft>
              <a:buFont typeface="Wingdings" panose="05000000000000000000" pitchFamily="2" charset="2"/>
              <a:buChar char="§"/>
            </a:pPr>
            <a:r>
              <a:rPr lang="en-US" sz="1900" dirty="0" smtClean="0">
                <a:solidFill>
                  <a:srgbClr val="000000"/>
                </a:solidFill>
              </a:rPr>
              <a:t>Datalink </a:t>
            </a:r>
            <a:r>
              <a:rPr lang="en-US" sz="1900" dirty="0">
                <a:solidFill>
                  <a:srgbClr val="000000"/>
                </a:solidFill>
              </a:rPr>
              <a:t>/ Communications Packages</a:t>
            </a:r>
          </a:p>
          <a:p>
            <a:pPr eaLnBrk="1" hangingPunct="1">
              <a:lnSpc>
                <a:spcPct val="90000"/>
              </a:lnSpc>
              <a:spcBef>
                <a:spcPts val="0"/>
              </a:spcBef>
              <a:spcAft>
                <a:spcPts val="500"/>
              </a:spcAft>
              <a:buFont typeface="Wingdings" panose="05000000000000000000" pitchFamily="2" charset="2"/>
              <a:buChar char="§"/>
            </a:pPr>
            <a:r>
              <a:rPr lang="en-US" sz="1900" dirty="0">
                <a:solidFill>
                  <a:srgbClr val="000000"/>
                </a:solidFill>
              </a:rPr>
              <a:t>Cross-Platform </a:t>
            </a:r>
            <a:r>
              <a:rPr lang="en-US" sz="1900" dirty="0" smtClean="0">
                <a:solidFill>
                  <a:srgbClr val="000000"/>
                </a:solidFill>
              </a:rPr>
              <a:t>Communication</a:t>
            </a:r>
          </a:p>
          <a:p>
            <a:pPr eaLnBrk="1" hangingPunct="1">
              <a:lnSpc>
                <a:spcPct val="90000"/>
              </a:lnSpc>
              <a:spcBef>
                <a:spcPts val="0"/>
              </a:spcBef>
              <a:spcAft>
                <a:spcPts val="500"/>
              </a:spcAft>
              <a:buFont typeface="Wingdings" panose="05000000000000000000" pitchFamily="2" charset="2"/>
              <a:buChar char="§"/>
            </a:pPr>
            <a:r>
              <a:rPr lang="en-US" sz="1900" dirty="0" smtClean="0">
                <a:solidFill>
                  <a:srgbClr val="000000"/>
                </a:solidFill>
              </a:rPr>
              <a:t>Integrated/Interoperable/Joint </a:t>
            </a:r>
            <a:r>
              <a:rPr lang="en-US" sz="1900" dirty="0">
                <a:solidFill>
                  <a:srgbClr val="000000"/>
                </a:solidFill>
              </a:rPr>
              <a:t>Architecture</a:t>
            </a:r>
          </a:p>
          <a:p>
            <a:pPr eaLnBrk="1" hangingPunct="1">
              <a:lnSpc>
                <a:spcPct val="90000"/>
              </a:lnSpc>
              <a:spcBef>
                <a:spcPts val="0"/>
              </a:spcBef>
              <a:spcAft>
                <a:spcPts val="500"/>
              </a:spcAft>
              <a:buFont typeface="Wingdings" panose="05000000000000000000" pitchFamily="2" charset="2"/>
              <a:buChar char="§"/>
            </a:pPr>
            <a:r>
              <a:rPr lang="en-US" sz="1900" dirty="0">
                <a:solidFill>
                  <a:srgbClr val="000000"/>
                </a:solidFill>
              </a:rPr>
              <a:t>Modular / Adaptable Architecture</a:t>
            </a:r>
          </a:p>
          <a:p>
            <a:pPr eaLnBrk="1" hangingPunct="1">
              <a:lnSpc>
                <a:spcPct val="90000"/>
              </a:lnSpc>
              <a:spcBef>
                <a:spcPts val="0"/>
              </a:spcBef>
              <a:spcAft>
                <a:spcPts val="500"/>
              </a:spcAft>
              <a:buFont typeface="Wingdings" panose="05000000000000000000" pitchFamily="2" charset="2"/>
              <a:buChar char="§"/>
            </a:pPr>
            <a:r>
              <a:rPr lang="en-US" sz="1900" dirty="0">
                <a:solidFill>
                  <a:srgbClr val="000000"/>
                </a:solidFill>
              </a:rPr>
              <a:t>Non-Proprietary OFPs</a:t>
            </a:r>
          </a:p>
          <a:p>
            <a:pPr eaLnBrk="1" hangingPunct="1">
              <a:lnSpc>
                <a:spcPct val="90000"/>
              </a:lnSpc>
              <a:spcBef>
                <a:spcPts val="0"/>
              </a:spcBef>
              <a:spcAft>
                <a:spcPts val="500"/>
              </a:spcAft>
              <a:buFont typeface="Wingdings" panose="05000000000000000000" pitchFamily="2" charset="2"/>
              <a:buChar char="§"/>
            </a:pPr>
            <a:r>
              <a:rPr lang="en-US" sz="1900" dirty="0">
                <a:solidFill>
                  <a:srgbClr val="000000"/>
                </a:solidFill>
              </a:rPr>
              <a:t>Spiral </a:t>
            </a:r>
            <a:r>
              <a:rPr lang="en-US" sz="1900" dirty="0" smtClean="0">
                <a:solidFill>
                  <a:srgbClr val="000000"/>
                </a:solidFill>
              </a:rPr>
              <a:t>Development</a:t>
            </a:r>
          </a:p>
          <a:p>
            <a:pPr lvl="1" eaLnBrk="1" hangingPunct="1">
              <a:lnSpc>
                <a:spcPct val="90000"/>
              </a:lnSpc>
              <a:spcBef>
                <a:spcPts val="0"/>
              </a:spcBef>
              <a:spcAft>
                <a:spcPts val="500"/>
              </a:spcAft>
              <a:buFont typeface="Wingdings" panose="05000000000000000000" pitchFamily="2" charset="2"/>
              <a:buChar char="§"/>
            </a:pPr>
            <a:r>
              <a:rPr lang="en-US" sz="1900" dirty="0" smtClean="0">
                <a:solidFill>
                  <a:srgbClr val="000000"/>
                </a:solidFill>
              </a:rPr>
              <a:t>Field </a:t>
            </a:r>
            <a:r>
              <a:rPr lang="en-US" sz="1900" dirty="0">
                <a:solidFill>
                  <a:srgbClr val="000000"/>
                </a:solidFill>
              </a:rPr>
              <a:t>Interim Capability ASAP</a:t>
            </a:r>
          </a:p>
          <a:p>
            <a:pPr eaLnBrk="1" hangingPunct="1">
              <a:lnSpc>
                <a:spcPct val="90000"/>
              </a:lnSpc>
              <a:spcBef>
                <a:spcPts val="0"/>
              </a:spcBef>
              <a:spcAft>
                <a:spcPts val="500"/>
              </a:spcAft>
              <a:buFont typeface="Wingdings" panose="05000000000000000000" pitchFamily="2" charset="2"/>
              <a:buChar char="§"/>
            </a:pPr>
            <a:r>
              <a:rPr lang="en-US" sz="1900" dirty="0">
                <a:solidFill>
                  <a:srgbClr val="000000"/>
                </a:solidFill>
              </a:rPr>
              <a:t>Work with Research Labs- AFRL/DARPA/DIU</a:t>
            </a:r>
          </a:p>
          <a:p>
            <a:pPr eaLnBrk="1" hangingPunct="1">
              <a:lnSpc>
                <a:spcPct val="90000"/>
              </a:lnSpc>
              <a:spcBef>
                <a:spcPts val="0"/>
              </a:spcBef>
              <a:spcAft>
                <a:spcPts val="500"/>
              </a:spcAft>
              <a:buFont typeface="Wingdings" panose="05000000000000000000" pitchFamily="2" charset="2"/>
              <a:buChar char="§"/>
            </a:pPr>
            <a:r>
              <a:rPr lang="en-US" sz="1900" dirty="0">
                <a:solidFill>
                  <a:srgbClr val="000000"/>
                </a:solidFill>
              </a:rPr>
              <a:t>Rapid Contracting Options- DMEA/NSPA</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667" t="-359" r="21761" b="-359"/>
          <a:stretch/>
        </p:blipFill>
        <p:spPr>
          <a:xfrm>
            <a:off x="5714999" y="1905000"/>
            <a:ext cx="3106271" cy="3200400"/>
          </a:xfrm>
          <a:prstGeom prst="rect">
            <a:avLst/>
          </a:prstGeom>
        </p:spPr>
      </p:pic>
      <p:sp>
        <p:nvSpPr>
          <p:cNvPr id="3" name="TextBox 2"/>
          <p:cNvSpPr txBox="1"/>
          <p:nvPr/>
        </p:nvSpPr>
        <p:spPr>
          <a:xfrm>
            <a:off x="6588712" y="2084085"/>
            <a:ext cx="1333500" cy="461665"/>
          </a:xfrm>
          <a:prstGeom prst="rect">
            <a:avLst/>
          </a:prstGeom>
          <a:solidFill>
            <a:srgbClr val="0070C0"/>
          </a:solidFill>
        </p:spPr>
        <p:txBody>
          <a:bodyPr wrap="square" rtlCol="0">
            <a:spAutoFit/>
          </a:bodyPr>
          <a:lstStyle/>
          <a:p>
            <a:r>
              <a:rPr lang="en-US" sz="1200" dirty="0" smtClean="0">
                <a:solidFill>
                  <a:schemeClr val="bg1"/>
                </a:solidFill>
              </a:rPr>
              <a:t>Fielded Material Solutions</a:t>
            </a:r>
            <a:endParaRPr lang="en-US" sz="1200" dirty="0">
              <a:solidFill>
                <a:schemeClr val="bg1"/>
              </a:solidFill>
            </a:endParaRPr>
          </a:p>
        </p:txBody>
      </p:sp>
      <p:sp>
        <p:nvSpPr>
          <p:cNvPr id="7" name="TextBox 6"/>
          <p:cNvSpPr txBox="1"/>
          <p:nvPr/>
        </p:nvSpPr>
        <p:spPr>
          <a:xfrm rot="17217256">
            <a:off x="5700679" y="3438487"/>
            <a:ext cx="1371600" cy="276999"/>
          </a:xfrm>
          <a:prstGeom prst="rect">
            <a:avLst/>
          </a:prstGeom>
          <a:solidFill>
            <a:srgbClr val="0070C0"/>
          </a:solidFill>
        </p:spPr>
        <p:txBody>
          <a:bodyPr wrap="square" rtlCol="0">
            <a:spAutoFit/>
          </a:bodyPr>
          <a:lstStyle/>
          <a:p>
            <a:r>
              <a:rPr lang="en-US" sz="1200" dirty="0" smtClean="0">
                <a:solidFill>
                  <a:schemeClr val="bg1"/>
                </a:solidFill>
              </a:rPr>
              <a:t>Warfighter Input</a:t>
            </a:r>
            <a:endParaRPr lang="en-US" sz="1200" dirty="0">
              <a:solidFill>
                <a:schemeClr val="bg1"/>
              </a:solidFill>
            </a:endParaRPr>
          </a:p>
        </p:txBody>
      </p:sp>
      <p:sp>
        <p:nvSpPr>
          <p:cNvPr id="8" name="TextBox 7"/>
          <p:cNvSpPr txBox="1"/>
          <p:nvPr/>
        </p:nvSpPr>
        <p:spPr>
          <a:xfrm rot="16200000">
            <a:off x="6289896" y="3736752"/>
            <a:ext cx="1939636" cy="276999"/>
          </a:xfrm>
          <a:prstGeom prst="rect">
            <a:avLst/>
          </a:prstGeom>
          <a:solidFill>
            <a:srgbClr val="0070C0"/>
          </a:solidFill>
        </p:spPr>
        <p:txBody>
          <a:bodyPr wrap="square" rtlCol="0">
            <a:spAutoFit/>
          </a:bodyPr>
          <a:lstStyle/>
          <a:p>
            <a:r>
              <a:rPr lang="en-US" sz="1200" dirty="0" smtClean="0">
                <a:solidFill>
                  <a:schemeClr val="bg1"/>
                </a:solidFill>
              </a:rPr>
              <a:t>USAF Corporate Process</a:t>
            </a:r>
            <a:endParaRPr lang="en-US" sz="1200" dirty="0">
              <a:solidFill>
                <a:schemeClr val="bg1"/>
              </a:solidFill>
            </a:endParaRPr>
          </a:p>
        </p:txBody>
      </p:sp>
      <p:sp>
        <p:nvSpPr>
          <p:cNvPr id="9" name="TextBox 8"/>
          <p:cNvSpPr txBox="1"/>
          <p:nvPr/>
        </p:nvSpPr>
        <p:spPr>
          <a:xfrm rot="4418985">
            <a:off x="7224392" y="3433719"/>
            <a:ext cx="1832830" cy="276999"/>
          </a:xfrm>
          <a:prstGeom prst="rect">
            <a:avLst/>
          </a:prstGeom>
          <a:solidFill>
            <a:srgbClr val="0070C0"/>
          </a:solidFill>
        </p:spPr>
        <p:txBody>
          <a:bodyPr wrap="square" rtlCol="0">
            <a:spAutoFit/>
          </a:bodyPr>
          <a:lstStyle/>
          <a:p>
            <a:r>
              <a:rPr lang="en-US" sz="1200" dirty="0" smtClean="0">
                <a:solidFill>
                  <a:schemeClr val="bg1"/>
                </a:solidFill>
              </a:rPr>
              <a:t>Defense Industrial Base</a:t>
            </a:r>
            <a:endParaRPr lang="en-US" sz="1200" dirty="0">
              <a:solidFill>
                <a:schemeClr val="bg1"/>
              </a:solidFill>
            </a:endParaRPr>
          </a:p>
        </p:txBody>
      </p:sp>
    </p:spTree>
    <p:extLst>
      <p:ext uri="{BB962C8B-B14F-4D97-AF65-F5344CB8AC3E}">
        <p14:creationId xmlns:p14="http://schemas.microsoft.com/office/powerpoint/2010/main" val="1339981144"/>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G PPT (External) Template">
  <a:themeElements>
    <a:clrScheme name="ANG PPT (External)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 PPT (External) Template">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00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sz="30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ANG PPT (External)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 USAF Briefing Template">
  <a:themeElements>
    <a:clrScheme name="HQ USAF Briefing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Q USAF Briefin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HQ USAF Briefing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Q USAF Briefing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Q USAF Briefing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Q USAF Briefing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Q USAF Briefing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Q USAF Briefing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Q USAF Briefing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NG PPT (External) Template">
  <a:themeElements>
    <a:clrScheme name="ANG PPT (External)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 PPT (External) Template">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ANG PPT (External)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ANG PPT (External) Template">
  <a:themeElements>
    <a:clrScheme name="ANG PPT (External)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 PPT (External) Template">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00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sz="30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ANG PPT (External)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 PPT (External) Template</Template>
  <TotalTime>5322</TotalTime>
  <Pages>0</Pages>
  <Words>1630</Words>
  <Characters>0</Characters>
  <Application>Microsoft Office PowerPoint</Application>
  <PresentationFormat>Letter Paper (8.5x11 in)</PresentationFormat>
  <Lines>0</Lines>
  <Paragraphs>308</Paragraphs>
  <Slides>26</Slides>
  <Notes>18</Notes>
  <HiddenSlides>0</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26</vt:i4>
      </vt:variant>
    </vt:vector>
  </HeadingPairs>
  <TitlesOfParts>
    <vt:vector size="40" baseType="lpstr">
      <vt:lpstr>ＭＳ Ｐゴシック</vt:lpstr>
      <vt:lpstr>ＭＳ Ｐゴシック</vt:lpstr>
      <vt:lpstr>Arial</vt:lpstr>
      <vt:lpstr>Calibri</vt:lpstr>
      <vt:lpstr>Calibri Light</vt:lpstr>
      <vt:lpstr>Century Schoolbook</vt:lpstr>
      <vt:lpstr>Gill Sans</vt:lpstr>
      <vt:lpstr>Times New Roman</vt:lpstr>
      <vt:lpstr>Wingdings</vt:lpstr>
      <vt:lpstr>ANG PPT (External) Template</vt:lpstr>
      <vt:lpstr>HQ USAF Briefing Template</vt:lpstr>
      <vt:lpstr>2_ANG PPT (External) Template</vt:lpstr>
      <vt:lpstr>1_Custom Design</vt:lpstr>
      <vt:lpstr>1_ANG PPT (External) Template</vt:lpstr>
      <vt:lpstr>NGAUS Industry Day NGB/A5 Brief</vt:lpstr>
      <vt:lpstr>A5 Objective</vt:lpstr>
      <vt:lpstr>The Problem</vt:lpstr>
      <vt:lpstr>NGB/A5 Mission</vt:lpstr>
      <vt:lpstr> Air Force Priorities</vt:lpstr>
      <vt:lpstr>The System We Have</vt:lpstr>
      <vt:lpstr>The System We Want </vt:lpstr>
      <vt:lpstr>Reserve Component Model </vt:lpstr>
      <vt:lpstr>A5 Modernization Principles</vt:lpstr>
      <vt:lpstr>ANG Modernization Challenges</vt:lpstr>
      <vt:lpstr>NGB/A5 </vt:lpstr>
      <vt:lpstr>A5R Operational Requirements</vt:lpstr>
      <vt:lpstr>A5P Programs Division</vt:lpstr>
      <vt:lpstr>A5X Strategy Division</vt:lpstr>
      <vt:lpstr>PowerPoint Presentation</vt:lpstr>
      <vt:lpstr>NGREA Distribution</vt:lpstr>
      <vt:lpstr>ANG Requirements Overview</vt:lpstr>
      <vt:lpstr>WEPTAC/DCP &amp; NGREA</vt:lpstr>
      <vt:lpstr>Additional Guidance</vt:lpstr>
      <vt:lpstr>Modernization Book Process</vt:lpstr>
      <vt:lpstr>Modernization Books</vt:lpstr>
      <vt:lpstr>AATC - Integrated Test</vt:lpstr>
      <vt:lpstr>Modernization Snapshot - 1 Meter Targets</vt:lpstr>
      <vt:lpstr>What’s Next?</vt:lpstr>
      <vt:lpstr>Key A5 Takeaways</vt:lpstr>
      <vt:lpstr>Questions/Discussion</vt:lpstr>
    </vt:vector>
  </TitlesOfParts>
  <Company>United States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Justine.Cromer</dc:creator>
  <cp:lastModifiedBy>BEGIN, DANIEL J Col USAF ANG NGB/A5RM</cp:lastModifiedBy>
  <cp:revision>205</cp:revision>
  <cp:lastPrinted>2015-12-07T16:34:10Z</cp:lastPrinted>
  <dcterms:created xsi:type="dcterms:W3CDTF">2015-07-22T14:00:48Z</dcterms:created>
  <dcterms:modified xsi:type="dcterms:W3CDTF">2019-12-10T05:13:21Z</dcterms:modified>
</cp:coreProperties>
</file>